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5.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6.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0" r:id="rId4"/>
    <p:sldMasterId id="2147483792" r:id="rId5"/>
    <p:sldMasterId id="2147483804" r:id="rId6"/>
    <p:sldMasterId id="2147483809" r:id="rId7"/>
    <p:sldMasterId id="2147483955" r:id="rId8"/>
    <p:sldMasterId id="2147483960" r:id="rId9"/>
    <p:sldMasterId id="2147483965" r:id="rId10"/>
  </p:sldMasterIdLst>
  <p:notesMasterIdLst>
    <p:notesMasterId r:id="rId27"/>
  </p:notesMasterIdLst>
  <p:handoutMasterIdLst>
    <p:handoutMasterId r:id="rId28"/>
  </p:handoutMasterIdLst>
  <p:sldIdLst>
    <p:sldId id="271" r:id="rId11"/>
    <p:sldId id="310" r:id="rId12"/>
    <p:sldId id="311" r:id="rId13"/>
    <p:sldId id="313" r:id="rId14"/>
    <p:sldId id="329" r:id="rId15"/>
    <p:sldId id="331" r:id="rId16"/>
    <p:sldId id="336" r:id="rId17"/>
    <p:sldId id="337" r:id="rId18"/>
    <p:sldId id="342" r:id="rId19"/>
    <p:sldId id="338" r:id="rId20"/>
    <p:sldId id="339" r:id="rId21"/>
    <p:sldId id="272" r:id="rId22"/>
    <p:sldId id="340" r:id="rId23"/>
    <p:sldId id="341" r:id="rId24"/>
    <p:sldId id="330" r:id="rId25"/>
    <p:sldId id="302"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4D4D4D"/>
    <a:srgbClr val="898FBA"/>
    <a:srgbClr val="003399"/>
    <a:srgbClr val="085AFB"/>
    <a:srgbClr val="95C9FD"/>
    <a:srgbClr val="F8EF92"/>
    <a:srgbClr val="FCF9D4"/>
    <a:srgbClr val="FDFBE3"/>
    <a:srgbClr val="E7E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145F36-2957-43FB-8F72-FBFF6FC54BD7}" v="37" dt="2019-10-23T20:20:09.076"/>
    <p1510:client id="{46C30A56-3BDD-47D8-B7C4-53CA9F1BA743}" v="23" dt="2019-10-28T16:17:58.389"/>
    <p1510:client id="{5045AFAF-C49A-4551-B752-9CA575243F93}" v="198" dt="2019-10-25T17:13:22.741"/>
    <p1510:client id="{7E8C66DC-0A55-46C4-8522-DBD725F7535A}" v="47" dt="2019-10-29T15:52:20.978"/>
    <p1510:client id="{973D2F3F-B662-4B44-B5EA-8E5B4578B8D6}" v="188" dt="2019-10-29T18:29:25.493"/>
    <p1510:client id="{A5F6D8D0-7C3C-4E77-97B9-63FBF60A9C1F}" v="51" dt="2019-10-23T20:06:27.583"/>
    <p1510:client id="{A6FB5DD1-66ED-477A-B145-17698AE737A4}" v="118" dt="2019-10-29T16:49:52.078"/>
    <p1510:client id="{BFB7E7F6-6FEE-4867-B81B-E1FE6533774F}" v="4" dt="2019-10-28T13:53:54.341"/>
    <p1510:client id="{E9EC9D91-9601-4E8C-A4DE-2999CB6EB376}" v="1" dt="2019-10-29T20:32:52.144"/>
    <p1510:client id="{F12D22C1-957C-4AF1-AEED-6AF12C2A6FE3}" v="13" dt="2019-10-24T19:41:01.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91279" autoAdjust="0"/>
  </p:normalViewPr>
  <p:slideViewPr>
    <p:cSldViewPr>
      <p:cViewPr varScale="1">
        <p:scale>
          <a:sx n="105" d="100"/>
          <a:sy n="105" d="100"/>
        </p:scale>
        <p:origin x="1602" y="108"/>
      </p:cViewPr>
      <p:guideLst>
        <p:guide orient="horz" pos="2160"/>
        <p:guide pos="2880"/>
      </p:guideLst>
    </p:cSldViewPr>
  </p:slideViewPr>
  <p:outlineViewPr>
    <p:cViewPr>
      <p:scale>
        <a:sx n="33" d="100"/>
        <a:sy n="33" d="100"/>
      </p:scale>
      <p:origin x="0" y="9336"/>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handoutMaster" Target="handoutMasters/handoutMaster1.xml"/><Relationship Id="rId119" Type="http://schemas.microsoft.com/office/2015/10/relationships/revisionInfo" Target="revisionInfo.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notesMaster" Target="notesMasters/notesMaster1.xml"/><Relationship Id="rId30" Type="http://schemas.openxmlformats.org/officeDocument/2006/relationships/viewProps" Target="viewProps.xml"/><Relationship Id="rId118" Type="http://schemas.microsoft.com/office/2016/11/relationships/changesInfo" Target="changesInfos/changesInfo1.xml"/><Relationship Id="rId8" Type="http://schemas.openxmlformats.org/officeDocument/2006/relationships/slideMaster" Target="slideMasters/slideMaster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ldstein, Benjamin" userId="S::benjamin.goldstein@bpu.nj.gov::c64b6f43-cafb-46bc-ad1b-69ab80c5c338" providerId="AD" clId="Web-{BFB7E7F6-6FEE-4867-B81B-E1FE6533774F}"/>
    <pc:docChg chg="addSld delSld modSld sldOrd">
      <pc:chgData name="Goldstein, Benjamin" userId="S::benjamin.goldstein@bpu.nj.gov::c64b6f43-cafb-46bc-ad1b-69ab80c5c338" providerId="AD" clId="Web-{BFB7E7F6-6FEE-4867-B81B-E1FE6533774F}" dt="2019-10-28T13:53:56.841" v="4"/>
      <pc:docMkLst>
        <pc:docMk/>
      </pc:docMkLst>
      <pc:sldChg chg="del">
        <pc:chgData name="Goldstein, Benjamin" userId="S::benjamin.goldstein@bpu.nj.gov::c64b6f43-cafb-46bc-ad1b-69ab80c5c338" providerId="AD" clId="Web-{BFB7E7F6-6FEE-4867-B81B-E1FE6533774F}" dt="2019-10-28T13:53:19.434" v="0"/>
        <pc:sldMkLst>
          <pc:docMk/>
          <pc:sldMk cId="179557880" sldId="300"/>
        </pc:sldMkLst>
      </pc:sldChg>
      <pc:sldChg chg="ord">
        <pc:chgData name="Goldstein, Benjamin" userId="S::benjamin.goldstein@bpu.nj.gov::c64b6f43-cafb-46bc-ad1b-69ab80c5c338" providerId="AD" clId="Web-{BFB7E7F6-6FEE-4867-B81B-E1FE6533774F}" dt="2019-10-28T13:53:40.059" v="2"/>
        <pc:sldMkLst>
          <pc:docMk/>
          <pc:sldMk cId="1199913870" sldId="301"/>
        </pc:sldMkLst>
      </pc:sldChg>
      <pc:sldChg chg="addSp delSp modSp new">
        <pc:chgData name="Goldstein, Benjamin" userId="S::benjamin.goldstein@bpu.nj.gov::c64b6f43-cafb-46bc-ad1b-69ab80c5c338" providerId="AD" clId="Web-{BFB7E7F6-6FEE-4867-B81B-E1FE6533774F}" dt="2019-10-28T13:53:56.841" v="4"/>
        <pc:sldMkLst>
          <pc:docMk/>
          <pc:sldMk cId="674139331" sldId="302"/>
        </pc:sldMkLst>
        <pc:picChg chg="add del mod">
          <ac:chgData name="Goldstein, Benjamin" userId="S::benjamin.goldstein@bpu.nj.gov::c64b6f43-cafb-46bc-ad1b-69ab80c5c338" providerId="AD" clId="Web-{BFB7E7F6-6FEE-4867-B81B-E1FE6533774F}" dt="2019-10-28T13:53:56.841" v="4"/>
          <ac:picMkLst>
            <pc:docMk/>
            <pc:sldMk cId="674139331" sldId="302"/>
            <ac:picMk id="5" creationId="{72E16C55-133C-440C-AF5F-D37958751EDD}"/>
          </ac:picMkLst>
        </pc:picChg>
      </pc:sldChg>
    </pc:docChg>
  </pc:docChgLst>
  <pc:docChgLst>
    <pc:chgData name="Goldstein, Benjamin" userId="S::benjamin.goldstein@bpu.nj.gov::c64b6f43-cafb-46bc-ad1b-69ab80c5c338" providerId="AD" clId="Web-{A6FB5DD1-66ED-477A-B145-17698AE737A4}"/>
    <pc:docChg chg="modSld">
      <pc:chgData name="Goldstein, Benjamin" userId="S::benjamin.goldstein@bpu.nj.gov::c64b6f43-cafb-46bc-ad1b-69ab80c5c338" providerId="AD" clId="Web-{A6FB5DD1-66ED-477A-B145-17698AE737A4}" dt="2019-10-29T16:49:52.078" v="162" actId="20577"/>
      <pc:docMkLst>
        <pc:docMk/>
      </pc:docMkLst>
      <pc:sldChg chg="modSp">
        <pc:chgData name="Goldstein, Benjamin" userId="S::benjamin.goldstein@bpu.nj.gov::c64b6f43-cafb-46bc-ad1b-69ab80c5c338" providerId="AD" clId="Web-{A6FB5DD1-66ED-477A-B145-17698AE737A4}" dt="2019-10-29T16:36:25.210" v="18" actId="20577"/>
        <pc:sldMkLst>
          <pc:docMk/>
          <pc:sldMk cId="2299587461" sldId="304"/>
        </pc:sldMkLst>
        <pc:spChg chg="mod">
          <ac:chgData name="Goldstein, Benjamin" userId="S::benjamin.goldstein@bpu.nj.gov::c64b6f43-cafb-46bc-ad1b-69ab80c5c338" providerId="AD" clId="Web-{A6FB5DD1-66ED-477A-B145-17698AE737A4}" dt="2019-10-29T16:36:25.210" v="18" actId="20577"/>
          <ac:spMkLst>
            <pc:docMk/>
            <pc:sldMk cId="2299587461" sldId="304"/>
            <ac:spMk id="3" creationId="{C33EB967-84A3-483B-A9FF-8C7BAD275B08}"/>
          </ac:spMkLst>
        </pc:spChg>
      </pc:sldChg>
      <pc:sldChg chg="modSp">
        <pc:chgData name="Goldstein, Benjamin" userId="S::benjamin.goldstein@bpu.nj.gov::c64b6f43-cafb-46bc-ad1b-69ab80c5c338" providerId="AD" clId="Web-{A6FB5DD1-66ED-477A-B145-17698AE737A4}" dt="2019-10-29T16:34:39.365" v="15" actId="20577"/>
        <pc:sldMkLst>
          <pc:docMk/>
          <pc:sldMk cId="3251782929" sldId="311"/>
        </pc:sldMkLst>
        <pc:spChg chg="mod">
          <ac:chgData name="Goldstein, Benjamin" userId="S::benjamin.goldstein@bpu.nj.gov::c64b6f43-cafb-46bc-ad1b-69ab80c5c338" providerId="AD" clId="Web-{A6FB5DD1-66ED-477A-B145-17698AE737A4}" dt="2019-10-29T16:34:39.365" v="15" actId="20577"/>
          <ac:spMkLst>
            <pc:docMk/>
            <pc:sldMk cId="3251782929" sldId="311"/>
            <ac:spMk id="6147" creationId="{00000000-0000-0000-0000-000000000000}"/>
          </ac:spMkLst>
        </pc:spChg>
      </pc:sldChg>
      <pc:sldChg chg="modSp">
        <pc:chgData name="Goldstein, Benjamin" userId="S::benjamin.goldstein@bpu.nj.gov::c64b6f43-cafb-46bc-ad1b-69ab80c5c338" providerId="AD" clId="Web-{A6FB5DD1-66ED-477A-B145-17698AE737A4}" dt="2019-10-29T16:38:42.008" v="24" actId="1076"/>
        <pc:sldMkLst>
          <pc:docMk/>
          <pc:sldMk cId="1874312717" sldId="314"/>
        </pc:sldMkLst>
        <pc:spChg chg="mod">
          <ac:chgData name="Goldstein, Benjamin" userId="S::benjamin.goldstein@bpu.nj.gov::c64b6f43-cafb-46bc-ad1b-69ab80c5c338" providerId="AD" clId="Web-{A6FB5DD1-66ED-477A-B145-17698AE737A4}" dt="2019-10-29T16:38:42.008" v="24" actId="1076"/>
          <ac:spMkLst>
            <pc:docMk/>
            <pc:sldMk cId="1874312717" sldId="314"/>
            <ac:spMk id="8" creationId="{00000000-0000-0000-0000-000000000000}"/>
          </ac:spMkLst>
        </pc:spChg>
        <pc:graphicFrameChg chg="mod modGraphic">
          <ac:chgData name="Goldstein, Benjamin" userId="S::benjamin.goldstein@bpu.nj.gov::c64b6f43-cafb-46bc-ad1b-69ab80c5c338" providerId="AD" clId="Web-{A6FB5DD1-66ED-477A-B145-17698AE737A4}" dt="2019-10-29T16:37:58.680" v="20"/>
          <ac:graphicFrameMkLst>
            <pc:docMk/>
            <pc:sldMk cId="1874312717" sldId="314"/>
            <ac:graphicFrameMk id="13" creationId="{00000000-0000-0000-0000-000000000000}"/>
          </ac:graphicFrameMkLst>
        </pc:graphicFrameChg>
      </pc:sldChg>
      <pc:sldChg chg="modSp">
        <pc:chgData name="Goldstein, Benjamin" userId="S::benjamin.goldstein@bpu.nj.gov::c64b6f43-cafb-46bc-ad1b-69ab80c5c338" providerId="AD" clId="Web-{A6FB5DD1-66ED-477A-B145-17698AE737A4}" dt="2019-10-29T16:49:52.047" v="161" actId="20577"/>
        <pc:sldMkLst>
          <pc:docMk/>
          <pc:sldMk cId="2081207690" sldId="320"/>
        </pc:sldMkLst>
        <pc:spChg chg="mod">
          <ac:chgData name="Goldstein, Benjamin" userId="S::benjamin.goldstein@bpu.nj.gov::c64b6f43-cafb-46bc-ad1b-69ab80c5c338" providerId="AD" clId="Web-{A6FB5DD1-66ED-477A-B145-17698AE737A4}" dt="2019-10-29T16:49:52.047" v="161" actId="20577"/>
          <ac:spMkLst>
            <pc:docMk/>
            <pc:sldMk cId="2081207690" sldId="320"/>
            <ac:spMk id="4" creationId="{00000000-0000-0000-0000-000000000000}"/>
          </ac:spMkLst>
        </pc:spChg>
      </pc:sldChg>
      <pc:sldChg chg="modSp">
        <pc:chgData name="Goldstein, Benjamin" userId="S::benjamin.goldstein@bpu.nj.gov::c64b6f43-cafb-46bc-ad1b-69ab80c5c338" providerId="AD" clId="Web-{A6FB5DD1-66ED-477A-B145-17698AE737A4}" dt="2019-10-29T16:30:41.253" v="0" actId="1076"/>
        <pc:sldMkLst>
          <pc:docMk/>
          <pc:sldMk cId="706319178" sldId="338"/>
        </pc:sldMkLst>
        <pc:spChg chg="mod">
          <ac:chgData name="Goldstein, Benjamin" userId="S::benjamin.goldstein@bpu.nj.gov::c64b6f43-cafb-46bc-ad1b-69ab80c5c338" providerId="AD" clId="Web-{A6FB5DD1-66ED-477A-B145-17698AE737A4}" dt="2019-10-29T16:30:41.253" v="0" actId="1076"/>
          <ac:spMkLst>
            <pc:docMk/>
            <pc:sldMk cId="706319178" sldId="338"/>
            <ac:spMk id="2" creationId="{00000000-0000-0000-0000-000000000000}"/>
          </ac:spMkLst>
        </pc:spChg>
      </pc:sldChg>
      <pc:sldChg chg="modSp">
        <pc:chgData name="Goldstein, Benjamin" userId="S::benjamin.goldstein@bpu.nj.gov::c64b6f43-cafb-46bc-ad1b-69ab80c5c338" providerId="AD" clId="Web-{A6FB5DD1-66ED-477A-B145-17698AE737A4}" dt="2019-10-29T16:47:05.451" v="123" actId="1076"/>
        <pc:sldMkLst>
          <pc:docMk/>
          <pc:sldMk cId="141618634" sldId="340"/>
        </pc:sldMkLst>
        <pc:spChg chg="mod">
          <ac:chgData name="Goldstein, Benjamin" userId="S::benjamin.goldstein@bpu.nj.gov::c64b6f43-cafb-46bc-ad1b-69ab80c5c338" providerId="AD" clId="Web-{A6FB5DD1-66ED-477A-B145-17698AE737A4}" dt="2019-10-29T16:47:05.451" v="123" actId="1076"/>
          <ac:spMkLst>
            <pc:docMk/>
            <pc:sldMk cId="141618634" sldId="340"/>
            <ac:spMk id="2" creationId="{2411DA72-F207-4962-ACFA-4AE24EB7C716}"/>
          </ac:spMkLst>
        </pc:spChg>
      </pc:sldChg>
      <pc:sldChg chg="modSp">
        <pc:chgData name="Goldstein, Benjamin" userId="S::benjamin.goldstein@bpu.nj.gov::c64b6f43-cafb-46bc-ad1b-69ab80c5c338" providerId="AD" clId="Web-{A6FB5DD1-66ED-477A-B145-17698AE737A4}" dt="2019-10-29T16:48:32.016" v="143" actId="1076"/>
        <pc:sldMkLst>
          <pc:docMk/>
          <pc:sldMk cId="1209632238" sldId="342"/>
        </pc:sldMkLst>
        <pc:spChg chg="mod">
          <ac:chgData name="Goldstein, Benjamin" userId="S::benjamin.goldstein@bpu.nj.gov::c64b6f43-cafb-46bc-ad1b-69ab80c5c338" providerId="AD" clId="Web-{A6FB5DD1-66ED-477A-B145-17698AE737A4}" dt="2019-10-29T16:48:32.016" v="143" actId="1076"/>
          <ac:spMkLst>
            <pc:docMk/>
            <pc:sldMk cId="1209632238" sldId="342"/>
            <ac:spMk id="2" creationId="{CA27B1EF-F1AA-4E74-90D9-CC1C3685002B}"/>
          </ac:spMkLst>
        </pc:spChg>
        <pc:graphicFrameChg chg="mod">
          <ac:chgData name="Goldstein, Benjamin" userId="S::benjamin.goldstein@bpu.nj.gov::c64b6f43-cafb-46bc-ad1b-69ab80c5c338" providerId="AD" clId="Web-{A6FB5DD1-66ED-477A-B145-17698AE737A4}" dt="2019-10-29T16:48:28.593" v="142" actId="1076"/>
          <ac:graphicFrameMkLst>
            <pc:docMk/>
            <pc:sldMk cId="1209632238" sldId="342"/>
            <ac:graphicFrameMk id="12" creationId="{3DA77269-2A87-40FD-A35B-ABFF60E582AE}"/>
          </ac:graphicFrameMkLst>
        </pc:graphicFrameChg>
      </pc:sldChg>
      <pc:sldChg chg="modSp">
        <pc:chgData name="Goldstein, Benjamin" userId="S::benjamin.goldstein@bpu.nj.gov::c64b6f43-cafb-46bc-ad1b-69ab80c5c338" providerId="AD" clId="Web-{A6FB5DD1-66ED-477A-B145-17698AE737A4}" dt="2019-10-29T16:48:42.796" v="144" actId="20577"/>
        <pc:sldMkLst>
          <pc:docMk/>
          <pc:sldMk cId="1078488467" sldId="345"/>
        </pc:sldMkLst>
        <pc:spChg chg="mod">
          <ac:chgData name="Goldstein, Benjamin" userId="S::benjamin.goldstein@bpu.nj.gov::c64b6f43-cafb-46bc-ad1b-69ab80c5c338" providerId="AD" clId="Web-{A6FB5DD1-66ED-477A-B145-17698AE737A4}" dt="2019-10-29T16:48:42.796" v="144" actId="20577"/>
          <ac:spMkLst>
            <pc:docMk/>
            <pc:sldMk cId="1078488467" sldId="345"/>
            <ac:spMk id="3" creationId="{CCA0154B-225D-4FF0-B810-D957054D42E1}"/>
          </ac:spMkLst>
        </pc:spChg>
      </pc:sldChg>
      <pc:sldChg chg="modSp">
        <pc:chgData name="Goldstein, Benjamin" userId="S::benjamin.goldstein@bpu.nj.gov::c64b6f43-cafb-46bc-ad1b-69ab80c5c338" providerId="AD" clId="Web-{A6FB5DD1-66ED-477A-B145-17698AE737A4}" dt="2019-10-29T16:48:55.140" v="147" actId="20577"/>
        <pc:sldMkLst>
          <pc:docMk/>
          <pc:sldMk cId="339283929" sldId="347"/>
        </pc:sldMkLst>
        <pc:spChg chg="mod">
          <ac:chgData name="Goldstein, Benjamin" userId="S::benjamin.goldstein@bpu.nj.gov::c64b6f43-cafb-46bc-ad1b-69ab80c5c338" providerId="AD" clId="Web-{A6FB5DD1-66ED-477A-B145-17698AE737A4}" dt="2019-10-29T16:48:55.140" v="147" actId="20577"/>
          <ac:spMkLst>
            <pc:docMk/>
            <pc:sldMk cId="339283929" sldId="347"/>
            <ac:spMk id="3" creationId="{CCA0154B-225D-4FF0-B810-D957054D42E1}"/>
          </ac:spMkLst>
        </pc:spChg>
      </pc:sldChg>
      <pc:sldChg chg="modSp">
        <pc:chgData name="Goldstein, Benjamin" userId="S::benjamin.goldstein@bpu.nj.gov::c64b6f43-cafb-46bc-ad1b-69ab80c5c338" providerId="AD" clId="Web-{A6FB5DD1-66ED-477A-B145-17698AE737A4}" dt="2019-10-29T16:49:04.374" v="150" actId="20577"/>
        <pc:sldMkLst>
          <pc:docMk/>
          <pc:sldMk cId="2089588478" sldId="348"/>
        </pc:sldMkLst>
        <pc:spChg chg="mod">
          <ac:chgData name="Goldstein, Benjamin" userId="S::benjamin.goldstein@bpu.nj.gov::c64b6f43-cafb-46bc-ad1b-69ab80c5c338" providerId="AD" clId="Web-{A6FB5DD1-66ED-477A-B145-17698AE737A4}" dt="2019-10-29T16:49:04.374" v="150" actId="20577"/>
          <ac:spMkLst>
            <pc:docMk/>
            <pc:sldMk cId="2089588478" sldId="348"/>
            <ac:spMk id="3" creationId="{CCA0154B-225D-4FF0-B810-D957054D42E1}"/>
          </ac:spMkLst>
        </pc:spChg>
      </pc:sldChg>
      <pc:sldChg chg="modSp">
        <pc:chgData name="Goldstein, Benjamin" userId="S::benjamin.goldstein@bpu.nj.gov::c64b6f43-cafb-46bc-ad1b-69ab80c5c338" providerId="AD" clId="Web-{A6FB5DD1-66ED-477A-B145-17698AE737A4}" dt="2019-10-29T16:39:33.243" v="122" actId="14100"/>
        <pc:sldMkLst>
          <pc:docMk/>
          <pc:sldMk cId="867907569" sldId="354"/>
        </pc:sldMkLst>
        <pc:spChg chg="mod">
          <ac:chgData name="Goldstein, Benjamin" userId="S::benjamin.goldstein@bpu.nj.gov::c64b6f43-cafb-46bc-ad1b-69ab80c5c338" providerId="AD" clId="Web-{A6FB5DD1-66ED-477A-B145-17698AE737A4}" dt="2019-10-29T16:39:33.103" v="113" actId="14100"/>
          <ac:spMkLst>
            <pc:docMk/>
            <pc:sldMk cId="867907569" sldId="354"/>
            <ac:spMk id="15" creationId="{3E51FFA5-696B-4248-8637-AC57354180AF}"/>
          </ac:spMkLst>
        </pc:spChg>
        <pc:spChg chg="mod">
          <ac:chgData name="Goldstein, Benjamin" userId="S::benjamin.goldstein@bpu.nj.gov::c64b6f43-cafb-46bc-ad1b-69ab80c5c338" providerId="AD" clId="Web-{A6FB5DD1-66ED-477A-B145-17698AE737A4}" dt="2019-10-29T16:39:33.087" v="112" actId="14100"/>
          <ac:spMkLst>
            <pc:docMk/>
            <pc:sldMk cId="867907569" sldId="354"/>
            <ac:spMk id="16" creationId="{3C20A9B3-EB93-4BBB-83D7-E00028AACC14}"/>
          </ac:spMkLst>
        </pc:spChg>
        <pc:spChg chg="mod">
          <ac:chgData name="Goldstein, Benjamin" userId="S::benjamin.goldstein@bpu.nj.gov::c64b6f43-cafb-46bc-ad1b-69ab80c5c338" providerId="AD" clId="Web-{A6FB5DD1-66ED-477A-B145-17698AE737A4}" dt="2019-10-29T16:39:33.056" v="111" actId="14100"/>
          <ac:spMkLst>
            <pc:docMk/>
            <pc:sldMk cId="867907569" sldId="354"/>
            <ac:spMk id="18" creationId="{B8DD223A-1F0B-42A9-94E1-F8AA2E2B617E}"/>
          </ac:spMkLst>
        </pc:spChg>
        <pc:spChg chg="mod">
          <ac:chgData name="Goldstein, Benjamin" userId="S::benjamin.goldstein@bpu.nj.gov::c64b6f43-cafb-46bc-ad1b-69ab80c5c338" providerId="AD" clId="Web-{A6FB5DD1-66ED-477A-B145-17698AE737A4}" dt="2019-10-29T16:39:33.040" v="110" actId="14100"/>
          <ac:spMkLst>
            <pc:docMk/>
            <pc:sldMk cId="867907569" sldId="354"/>
            <ac:spMk id="19" creationId="{A40BEEC1-07A3-47C2-AB7C-10CD9B7CD533}"/>
          </ac:spMkLst>
        </pc:spChg>
        <pc:spChg chg="mod">
          <ac:chgData name="Goldstein, Benjamin" userId="S::benjamin.goldstein@bpu.nj.gov::c64b6f43-cafb-46bc-ad1b-69ab80c5c338" providerId="AD" clId="Web-{A6FB5DD1-66ED-477A-B145-17698AE737A4}" dt="2019-10-29T16:39:33.009" v="109" actId="14100"/>
          <ac:spMkLst>
            <pc:docMk/>
            <pc:sldMk cId="867907569" sldId="354"/>
            <ac:spMk id="20" creationId="{97F7BBE8-B143-4427-992E-0157AE181D6E}"/>
          </ac:spMkLst>
        </pc:spChg>
        <pc:spChg chg="mod">
          <ac:chgData name="Goldstein, Benjamin" userId="S::benjamin.goldstein@bpu.nj.gov::c64b6f43-cafb-46bc-ad1b-69ab80c5c338" providerId="AD" clId="Web-{A6FB5DD1-66ED-477A-B145-17698AE737A4}" dt="2019-10-29T16:39:32.993" v="108" actId="14100"/>
          <ac:spMkLst>
            <pc:docMk/>
            <pc:sldMk cId="867907569" sldId="354"/>
            <ac:spMk id="21" creationId="{B296AAF2-A064-4937-9F2F-00A5704A1DC9}"/>
          </ac:spMkLst>
        </pc:spChg>
        <pc:spChg chg="mod">
          <ac:chgData name="Goldstein, Benjamin" userId="S::benjamin.goldstein@bpu.nj.gov::c64b6f43-cafb-46bc-ad1b-69ab80c5c338" providerId="AD" clId="Web-{A6FB5DD1-66ED-477A-B145-17698AE737A4}" dt="2019-10-29T16:39:32.962" v="107" actId="14100"/>
          <ac:spMkLst>
            <pc:docMk/>
            <pc:sldMk cId="867907569" sldId="354"/>
            <ac:spMk id="22" creationId="{0A270739-2B8A-4874-BCC4-26683E4E0B3B}"/>
          </ac:spMkLst>
        </pc:spChg>
        <pc:spChg chg="mod">
          <ac:chgData name="Goldstein, Benjamin" userId="S::benjamin.goldstein@bpu.nj.gov::c64b6f43-cafb-46bc-ad1b-69ab80c5c338" providerId="AD" clId="Web-{A6FB5DD1-66ED-477A-B145-17698AE737A4}" dt="2019-10-29T16:39:32.931" v="106" actId="14100"/>
          <ac:spMkLst>
            <pc:docMk/>
            <pc:sldMk cId="867907569" sldId="354"/>
            <ac:spMk id="23" creationId="{2BC4F10D-FA86-4332-BE4B-EF133613DD37}"/>
          </ac:spMkLst>
        </pc:spChg>
        <pc:spChg chg="mod">
          <ac:chgData name="Goldstein, Benjamin" userId="S::benjamin.goldstein@bpu.nj.gov::c64b6f43-cafb-46bc-ad1b-69ab80c5c338" providerId="AD" clId="Web-{A6FB5DD1-66ED-477A-B145-17698AE737A4}" dt="2019-10-29T16:39:32.915" v="105" actId="14100"/>
          <ac:spMkLst>
            <pc:docMk/>
            <pc:sldMk cId="867907569" sldId="354"/>
            <ac:spMk id="24" creationId="{55D4BE7D-5D47-46A7-9184-8497E29809D8}"/>
          </ac:spMkLst>
        </pc:spChg>
        <pc:spChg chg="mod">
          <ac:chgData name="Goldstein, Benjamin" userId="S::benjamin.goldstein@bpu.nj.gov::c64b6f43-cafb-46bc-ad1b-69ab80c5c338" providerId="AD" clId="Web-{A6FB5DD1-66ED-477A-B145-17698AE737A4}" dt="2019-10-29T16:39:32.884" v="104" actId="14100"/>
          <ac:spMkLst>
            <pc:docMk/>
            <pc:sldMk cId="867907569" sldId="354"/>
            <ac:spMk id="25" creationId="{EE04E3BB-588A-43F9-AC91-DF63D0FB8A8F}"/>
          </ac:spMkLst>
        </pc:spChg>
        <pc:spChg chg="mod">
          <ac:chgData name="Goldstein, Benjamin" userId="S::benjamin.goldstein@bpu.nj.gov::c64b6f43-cafb-46bc-ad1b-69ab80c5c338" providerId="AD" clId="Web-{A6FB5DD1-66ED-477A-B145-17698AE737A4}" dt="2019-10-29T16:39:32.853" v="103" actId="14100"/>
          <ac:spMkLst>
            <pc:docMk/>
            <pc:sldMk cId="867907569" sldId="354"/>
            <ac:spMk id="26" creationId="{30ACC22B-7BB1-4020-8D1C-8B1BD280C32C}"/>
          </ac:spMkLst>
        </pc:spChg>
        <pc:spChg chg="mod">
          <ac:chgData name="Goldstein, Benjamin" userId="S::benjamin.goldstein@bpu.nj.gov::c64b6f43-cafb-46bc-ad1b-69ab80c5c338" providerId="AD" clId="Web-{A6FB5DD1-66ED-477A-B145-17698AE737A4}" dt="2019-10-29T16:39:32.509" v="90" actId="14100"/>
          <ac:spMkLst>
            <pc:docMk/>
            <pc:sldMk cId="867907569" sldId="354"/>
            <ac:spMk id="40" creationId="{367B0AD8-17B6-464E-A7ED-C5C836B1EFA2}"/>
          </ac:spMkLst>
        </pc:spChg>
        <pc:spChg chg="mod">
          <ac:chgData name="Goldstein, Benjamin" userId="S::benjamin.goldstein@bpu.nj.gov::c64b6f43-cafb-46bc-ad1b-69ab80c5c338" providerId="AD" clId="Web-{A6FB5DD1-66ED-477A-B145-17698AE737A4}" dt="2019-10-29T16:39:32.478" v="89" actId="14100"/>
          <ac:spMkLst>
            <pc:docMk/>
            <pc:sldMk cId="867907569" sldId="354"/>
            <ac:spMk id="41" creationId="{6DCA69E2-0DCD-4FE0-BF39-5E1907D0DDE6}"/>
          </ac:spMkLst>
        </pc:spChg>
        <pc:spChg chg="mod">
          <ac:chgData name="Goldstein, Benjamin" userId="S::benjamin.goldstein@bpu.nj.gov::c64b6f43-cafb-46bc-ad1b-69ab80c5c338" providerId="AD" clId="Web-{A6FB5DD1-66ED-477A-B145-17698AE737A4}" dt="2019-10-29T16:39:32.462" v="88" actId="14100"/>
          <ac:spMkLst>
            <pc:docMk/>
            <pc:sldMk cId="867907569" sldId="354"/>
            <ac:spMk id="42" creationId="{D0DA3509-FAA1-4F2D-9CD5-26419C3F786C}"/>
          </ac:spMkLst>
        </pc:spChg>
        <pc:spChg chg="mod">
          <ac:chgData name="Goldstein, Benjamin" userId="S::benjamin.goldstein@bpu.nj.gov::c64b6f43-cafb-46bc-ad1b-69ab80c5c338" providerId="AD" clId="Web-{A6FB5DD1-66ED-477A-B145-17698AE737A4}" dt="2019-10-29T16:39:32.431" v="87" actId="14100"/>
          <ac:spMkLst>
            <pc:docMk/>
            <pc:sldMk cId="867907569" sldId="354"/>
            <ac:spMk id="43" creationId="{C0BDBB7B-43A3-4DEC-B336-88B0FCAACF78}"/>
          </ac:spMkLst>
        </pc:spChg>
        <pc:spChg chg="mod">
          <ac:chgData name="Goldstein, Benjamin" userId="S::benjamin.goldstein@bpu.nj.gov::c64b6f43-cafb-46bc-ad1b-69ab80c5c338" providerId="AD" clId="Web-{A6FB5DD1-66ED-477A-B145-17698AE737A4}" dt="2019-10-29T16:39:32.399" v="86" actId="14100"/>
          <ac:spMkLst>
            <pc:docMk/>
            <pc:sldMk cId="867907569" sldId="354"/>
            <ac:spMk id="44" creationId="{C4227BF6-94B6-487E-8AAC-E72C366009C8}"/>
          </ac:spMkLst>
        </pc:spChg>
        <pc:spChg chg="mod">
          <ac:chgData name="Goldstein, Benjamin" userId="S::benjamin.goldstein@bpu.nj.gov::c64b6f43-cafb-46bc-ad1b-69ab80c5c338" providerId="AD" clId="Web-{A6FB5DD1-66ED-477A-B145-17698AE737A4}" dt="2019-10-29T16:39:32.384" v="85" actId="14100"/>
          <ac:spMkLst>
            <pc:docMk/>
            <pc:sldMk cId="867907569" sldId="354"/>
            <ac:spMk id="45" creationId="{A7BA5EC0-FFAF-49D9-9F79-8BA407ED33E3}"/>
          </ac:spMkLst>
        </pc:spChg>
        <pc:spChg chg="mod">
          <ac:chgData name="Goldstein, Benjamin" userId="S::benjamin.goldstein@bpu.nj.gov::c64b6f43-cafb-46bc-ad1b-69ab80c5c338" providerId="AD" clId="Web-{A6FB5DD1-66ED-477A-B145-17698AE737A4}" dt="2019-10-29T16:39:32.353" v="84" actId="14100"/>
          <ac:spMkLst>
            <pc:docMk/>
            <pc:sldMk cId="867907569" sldId="354"/>
            <ac:spMk id="46" creationId="{47151CED-6882-4684-A137-028D0B3FFB35}"/>
          </ac:spMkLst>
        </pc:spChg>
        <pc:spChg chg="mod">
          <ac:chgData name="Goldstein, Benjamin" userId="S::benjamin.goldstein@bpu.nj.gov::c64b6f43-cafb-46bc-ad1b-69ab80c5c338" providerId="AD" clId="Web-{A6FB5DD1-66ED-477A-B145-17698AE737A4}" dt="2019-10-29T16:39:32.337" v="83" actId="14100"/>
          <ac:spMkLst>
            <pc:docMk/>
            <pc:sldMk cId="867907569" sldId="354"/>
            <ac:spMk id="47" creationId="{4CD70CF5-8DD9-42BB-BCDA-4BEF7E03D6E2}"/>
          </ac:spMkLst>
        </pc:spChg>
        <pc:spChg chg="mod">
          <ac:chgData name="Goldstein, Benjamin" userId="S::benjamin.goldstein@bpu.nj.gov::c64b6f43-cafb-46bc-ad1b-69ab80c5c338" providerId="AD" clId="Web-{A6FB5DD1-66ED-477A-B145-17698AE737A4}" dt="2019-10-29T16:39:32.290" v="82" actId="14100"/>
          <ac:spMkLst>
            <pc:docMk/>
            <pc:sldMk cId="867907569" sldId="354"/>
            <ac:spMk id="48" creationId="{1B83EAC2-2B41-40B6-A5ED-C21B18FDD380}"/>
          </ac:spMkLst>
        </pc:spChg>
        <pc:spChg chg="mod">
          <ac:chgData name="Goldstein, Benjamin" userId="S::benjamin.goldstein@bpu.nj.gov::c64b6f43-cafb-46bc-ad1b-69ab80c5c338" providerId="AD" clId="Web-{A6FB5DD1-66ED-477A-B145-17698AE737A4}" dt="2019-10-29T16:39:32.259" v="81" actId="14100"/>
          <ac:spMkLst>
            <pc:docMk/>
            <pc:sldMk cId="867907569" sldId="354"/>
            <ac:spMk id="49" creationId="{AB2D9E43-2AA1-4CA1-85F4-FA11065F8AEE}"/>
          </ac:spMkLst>
        </pc:spChg>
        <pc:spChg chg="mod">
          <ac:chgData name="Goldstein, Benjamin" userId="S::benjamin.goldstein@bpu.nj.gov::c64b6f43-cafb-46bc-ad1b-69ab80c5c338" providerId="AD" clId="Web-{A6FB5DD1-66ED-477A-B145-17698AE737A4}" dt="2019-10-29T16:39:32.228" v="80" actId="14100"/>
          <ac:spMkLst>
            <pc:docMk/>
            <pc:sldMk cId="867907569" sldId="354"/>
            <ac:spMk id="50" creationId="{BCAD5380-2787-444F-AF55-49E719B1FFB8}"/>
          </ac:spMkLst>
        </pc:spChg>
        <pc:spChg chg="mod">
          <ac:chgData name="Goldstein, Benjamin" userId="S::benjamin.goldstein@bpu.nj.gov::c64b6f43-cafb-46bc-ad1b-69ab80c5c338" providerId="AD" clId="Web-{A6FB5DD1-66ED-477A-B145-17698AE737A4}" dt="2019-10-29T16:39:32.197" v="79" actId="14100"/>
          <ac:spMkLst>
            <pc:docMk/>
            <pc:sldMk cId="867907569" sldId="354"/>
            <ac:spMk id="51" creationId="{14A14B2F-B37E-4240-941C-0990851CF62A}"/>
          </ac:spMkLst>
        </pc:spChg>
        <pc:spChg chg="mod">
          <ac:chgData name="Goldstein, Benjamin" userId="S::benjamin.goldstein@bpu.nj.gov::c64b6f43-cafb-46bc-ad1b-69ab80c5c338" providerId="AD" clId="Web-{A6FB5DD1-66ED-477A-B145-17698AE737A4}" dt="2019-10-29T16:39:32.184" v="78" actId="14100"/>
          <ac:spMkLst>
            <pc:docMk/>
            <pc:sldMk cId="867907569" sldId="354"/>
            <ac:spMk id="53" creationId="{8BD9B8B9-0A2A-4D5E-9B11-088A11E7527D}"/>
          </ac:spMkLst>
        </pc:spChg>
        <pc:spChg chg="mod">
          <ac:chgData name="Goldstein, Benjamin" userId="S::benjamin.goldstein@bpu.nj.gov::c64b6f43-cafb-46bc-ad1b-69ab80c5c338" providerId="AD" clId="Web-{A6FB5DD1-66ED-477A-B145-17698AE737A4}" dt="2019-10-29T16:39:32.149" v="77" actId="14100"/>
          <ac:spMkLst>
            <pc:docMk/>
            <pc:sldMk cId="867907569" sldId="354"/>
            <ac:spMk id="54" creationId="{EBB433F0-9773-415F-8A26-88535FE90F92}"/>
          </ac:spMkLst>
        </pc:spChg>
        <pc:picChg chg="mod">
          <ac:chgData name="Goldstein, Benjamin" userId="S::benjamin.goldstein@bpu.nj.gov::c64b6f43-cafb-46bc-ad1b-69ab80c5c338" providerId="AD" clId="Web-{A6FB5DD1-66ED-477A-B145-17698AE737A4}" dt="2019-10-29T16:39:33.228" v="121" actId="14100"/>
          <ac:picMkLst>
            <pc:docMk/>
            <pc:sldMk cId="867907569" sldId="354"/>
            <ac:picMk id="4" creationId="{2B4682BF-ABE7-4717-B7BC-31EAB282A180}"/>
          </ac:picMkLst>
        </pc:picChg>
        <pc:picChg chg="mod">
          <ac:chgData name="Goldstein, Benjamin" userId="S::benjamin.goldstein@bpu.nj.gov::c64b6f43-cafb-46bc-ad1b-69ab80c5c338" providerId="AD" clId="Web-{A6FB5DD1-66ED-477A-B145-17698AE737A4}" dt="2019-10-29T16:39:33.212" v="120" actId="14100"/>
          <ac:picMkLst>
            <pc:docMk/>
            <pc:sldMk cId="867907569" sldId="354"/>
            <ac:picMk id="8" creationId="{B846149C-C167-4CF0-9DB9-8E4601CEE1D5}"/>
          </ac:picMkLst>
        </pc:picChg>
        <pc:picChg chg="mod">
          <ac:chgData name="Goldstein, Benjamin" userId="S::benjamin.goldstein@bpu.nj.gov::c64b6f43-cafb-46bc-ad1b-69ab80c5c338" providerId="AD" clId="Web-{A6FB5DD1-66ED-477A-B145-17698AE737A4}" dt="2019-10-29T16:39:33.212" v="119" actId="14100"/>
          <ac:picMkLst>
            <pc:docMk/>
            <pc:sldMk cId="867907569" sldId="354"/>
            <ac:picMk id="9" creationId="{8E79D5E3-BEBE-4BFD-9349-35ACA4DDAC42}"/>
          </ac:picMkLst>
        </pc:picChg>
        <pc:picChg chg="mod">
          <ac:chgData name="Goldstein, Benjamin" userId="S::benjamin.goldstein@bpu.nj.gov::c64b6f43-cafb-46bc-ad1b-69ab80c5c338" providerId="AD" clId="Web-{A6FB5DD1-66ED-477A-B145-17698AE737A4}" dt="2019-10-29T16:39:33.196" v="118" actId="14100"/>
          <ac:picMkLst>
            <pc:docMk/>
            <pc:sldMk cId="867907569" sldId="354"/>
            <ac:picMk id="10" creationId="{EF0F8E3E-3866-499E-A948-399BDFE1F66C}"/>
          </ac:picMkLst>
        </pc:picChg>
        <pc:picChg chg="mod">
          <ac:chgData name="Goldstein, Benjamin" userId="S::benjamin.goldstein@bpu.nj.gov::c64b6f43-cafb-46bc-ad1b-69ab80c5c338" providerId="AD" clId="Web-{A6FB5DD1-66ED-477A-B145-17698AE737A4}" dt="2019-10-29T16:39:33.196" v="117" actId="14100"/>
          <ac:picMkLst>
            <pc:docMk/>
            <pc:sldMk cId="867907569" sldId="354"/>
            <ac:picMk id="11" creationId="{58DC773A-A708-4526-B50D-A4167CC10E3E}"/>
          </ac:picMkLst>
        </pc:picChg>
        <pc:picChg chg="mod">
          <ac:chgData name="Goldstein, Benjamin" userId="S::benjamin.goldstein@bpu.nj.gov::c64b6f43-cafb-46bc-ad1b-69ab80c5c338" providerId="AD" clId="Web-{A6FB5DD1-66ED-477A-B145-17698AE737A4}" dt="2019-10-29T16:39:33.181" v="116" actId="14100"/>
          <ac:picMkLst>
            <pc:docMk/>
            <pc:sldMk cId="867907569" sldId="354"/>
            <ac:picMk id="12" creationId="{38AFCB33-B6E2-4155-8B0B-9FD822A3F134}"/>
          </ac:picMkLst>
        </pc:picChg>
        <pc:picChg chg="mod">
          <ac:chgData name="Goldstein, Benjamin" userId="S::benjamin.goldstein@bpu.nj.gov::c64b6f43-cafb-46bc-ad1b-69ab80c5c338" providerId="AD" clId="Web-{A6FB5DD1-66ED-477A-B145-17698AE737A4}" dt="2019-10-29T16:39:33.181" v="115" actId="14100"/>
          <ac:picMkLst>
            <pc:docMk/>
            <pc:sldMk cId="867907569" sldId="354"/>
            <ac:picMk id="13" creationId="{B37F6B33-7A5C-4277-B90B-2493E8208610}"/>
          </ac:picMkLst>
        </pc:picChg>
        <pc:picChg chg="mod">
          <ac:chgData name="Goldstein, Benjamin" userId="S::benjamin.goldstein@bpu.nj.gov::c64b6f43-cafb-46bc-ad1b-69ab80c5c338" providerId="AD" clId="Web-{A6FB5DD1-66ED-477A-B145-17698AE737A4}" dt="2019-10-29T16:39:33.149" v="114" actId="14100"/>
          <ac:picMkLst>
            <pc:docMk/>
            <pc:sldMk cId="867907569" sldId="354"/>
            <ac:picMk id="14" creationId="{E9D67991-0277-498E-BF41-EC88F984F75D}"/>
          </ac:picMkLst>
        </pc:picChg>
        <pc:picChg chg="mod">
          <ac:chgData name="Goldstein, Benjamin" userId="S::benjamin.goldstein@bpu.nj.gov::c64b6f43-cafb-46bc-ad1b-69ab80c5c338" providerId="AD" clId="Web-{A6FB5DD1-66ED-477A-B145-17698AE737A4}" dt="2019-10-29T16:39:32.837" v="102" actId="14100"/>
          <ac:picMkLst>
            <pc:docMk/>
            <pc:sldMk cId="867907569" sldId="354"/>
            <ac:picMk id="27" creationId="{49C4881E-AC32-4748-8CDA-9A56AC1DC835}"/>
          </ac:picMkLst>
        </pc:picChg>
        <pc:picChg chg="mod">
          <ac:chgData name="Goldstein, Benjamin" userId="S::benjamin.goldstein@bpu.nj.gov::c64b6f43-cafb-46bc-ad1b-69ab80c5c338" providerId="AD" clId="Web-{A6FB5DD1-66ED-477A-B145-17698AE737A4}" dt="2019-10-29T16:39:32.806" v="101" actId="14100"/>
          <ac:picMkLst>
            <pc:docMk/>
            <pc:sldMk cId="867907569" sldId="354"/>
            <ac:picMk id="28" creationId="{EA1F9CFD-50FA-46CF-B67D-02CE4AF40579}"/>
          </ac:picMkLst>
        </pc:picChg>
        <pc:picChg chg="mod">
          <ac:chgData name="Goldstein, Benjamin" userId="S::benjamin.goldstein@bpu.nj.gov::c64b6f43-cafb-46bc-ad1b-69ab80c5c338" providerId="AD" clId="Web-{A6FB5DD1-66ED-477A-B145-17698AE737A4}" dt="2019-10-29T16:39:32.759" v="100" actId="14100"/>
          <ac:picMkLst>
            <pc:docMk/>
            <pc:sldMk cId="867907569" sldId="354"/>
            <ac:picMk id="29" creationId="{A38F0030-C486-4EC0-8283-02B24B5C4013}"/>
          </ac:picMkLst>
        </pc:picChg>
        <pc:picChg chg="mod">
          <ac:chgData name="Goldstein, Benjamin" userId="S::benjamin.goldstein@bpu.nj.gov::c64b6f43-cafb-46bc-ad1b-69ab80c5c338" providerId="AD" clId="Web-{A6FB5DD1-66ED-477A-B145-17698AE737A4}" dt="2019-10-29T16:39:32.728" v="99" actId="14100"/>
          <ac:picMkLst>
            <pc:docMk/>
            <pc:sldMk cId="867907569" sldId="354"/>
            <ac:picMk id="30" creationId="{78028305-11C3-4DA6-8BC1-D7045DB5D4B0}"/>
          </ac:picMkLst>
        </pc:picChg>
        <pc:picChg chg="mod">
          <ac:chgData name="Goldstein, Benjamin" userId="S::benjamin.goldstein@bpu.nj.gov::c64b6f43-cafb-46bc-ad1b-69ab80c5c338" providerId="AD" clId="Web-{A6FB5DD1-66ED-477A-B145-17698AE737A4}" dt="2019-10-29T16:39:32.696" v="98" actId="14100"/>
          <ac:picMkLst>
            <pc:docMk/>
            <pc:sldMk cId="867907569" sldId="354"/>
            <ac:picMk id="31" creationId="{4AA608DE-E706-483D-8B6E-D8DCB0E8819A}"/>
          </ac:picMkLst>
        </pc:picChg>
        <pc:picChg chg="mod">
          <ac:chgData name="Goldstein, Benjamin" userId="S::benjamin.goldstein@bpu.nj.gov::c64b6f43-cafb-46bc-ad1b-69ab80c5c338" providerId="AD" clId="Web-{A6FB5DD1-66ED-477A-B145-17698AE737A4}" dt="2019-10-29T16:39:32.681" v="97" actId="14100"/>
          <ac:picMkLst>
            <pc:docMk/>
            <pc:sldMk cId="867907569" sldId="354"/>
            <ac:picMk id="32" creationId="{9974EAAD-E10F-4700-BACF-90ACA46CB078}"/>
          </ac:picMkLst>
        </pc:picChg>
        <pc:picChg chg="mod">
          <ac:chgData name="Goldstein, Benjamin" userId="S::benjamin.goldstein@bpu.nj.gov::c64b6f43-cafb-46bc-ad1b-69ab80c5c338" providerId="AD" clId="Web-{A6FB5DD1-66ED-477A-B145-17698AE737A4}" dt="2019-10-29T16:39:32.649" v="96" actId="14100"/>
          <ac:picMkLst>
            <pc:docMk/>
            <pc:sldMk cId="867907569" sldId="354"/>
            <ac:picMk id="33" creationId="{EE09891C-5BA2-4B9D-A3E1-E1E811F9D73F}"/>
          </ac:picMkLst>
        </pc:picChg>
        <pc:picChg chg="mod">
          <ac:chgData name="Goldstein, Benjamin" userId="S::benjamin.goldstein@bpu.nj.gov::c64b6f43-cafb-46bc-ad1b-69ab80c5c338" providerId="AD" clId="Web-{A6FB5DD1-66ED-477A-B145-17698AE737A4}" dt="2019-10-29T16:39:32.634" v="95" actId="14100"/>
          <ac:picMkLst>
            <pc:docMk/>
            <pc:sldMk cId="867907569" sldId="354"/>
            <ac:picMk id="34" creationId="{45E977F1-74E8-46AF-8BE4-669E2816AF80}"/>
          </ac:picMkLst>
        </pc:picChg>
        <pc:picChg chg="mod">
          <ac:chgData name="Goldstein, Benjamin" userId="S::benjamin.goldstein@bpu.nj.gov::c64b6f43-cafb-46bc-ad1b-69ab80c5c338" providerId="AD" clId="Web-{A6FB5DD1-66ED-477A-B145-17698AE737A4}" dt="2019-10-29T16:39:32.603" v="94" actId="14100"/>
          <ac:picMkLst>
            <pc:docMk/>
            <pc:sldMk cId="867907569" sldId="354"/>
            <ac:picMk id="35" creationId="{36CE7E9D-4650-4FC5-8A2E-A06E70293842}"/>
          </ac:picMkLst>
        </pc:picChg>
        <pc:picChg chg="mod">
          <ac:chgData name="Goldstein, Benjamin" userId="S::benjamin.goldstein@bpu.nj.gov::c64b6f43-cafb-46bc-ad1b-69ab80c5c338" providerId="AD" clId="Web-{A6FB5DD1-66ED-477A-B145-17698AE737A4}" dt="2019-10-29T16:39:32.571" v="93" actId="14100"/>
          <ac:picMkLst>
            <pc:docMk/>
            <pc:sldMk cId="867907569" sldId="354"/>
            <ac:picMk id="36" creationId="{670D312A-D027-4012-B8A4-43CEB838AAA3}"/>
          </ac:picMkLst>
        </pc:picChg>
        <pc:picChg chg="mod">
          <ac:chgData name="Goldstein, Benjamin" userId="S::benjamin.goldstein@bpu.nj.gov::c64b6f43-cafb-46bc-ad1b-69ab80c5c338" providerId="AD" clId="Web-{A6FB5DD1-66ED-477A-B145-17698AE737A4}" dt="2019-10-29T16:39:32.556" v="92" actId="14100"/>
          <ac:picMkLst>
            <pc:docMk/>
            <pc:sldMk cId="867907569" sldId="354"/>
            <ac:picMk id="37" creationId="{D8DA2659-9ACC-4B83-A07F-8AC4CA487F80}"/>
          </ac:picMkLst>
        </pc:picChg>
        <pc:picChg chg="mod">
          <ac:chgData name="Goldstein, Benjamin" userId="S::benjamin.goldstein@bpu.nj.gov::c64b6f43-cafb-46bc-ad1b-69ab80c5c338" providerId="AD" clId="Web-{A6FB5DD1-66ED-477A-B145-17698AE737A4}" dt="2019-10-29T16:39:32.524" v="91" actId="14100"/>
          <ac:picMkLst>
            <pc:docMk/>
            <pc:sldMk cId="867907569" sldId="354"/>
            <ac:picMk id="38" creationId="{A2CC4BFB-6359-40D2-BF51-E7A3F1ED5485}"/>
          </ac:picMkLst>
        </pc:picChg>
        <pc:picChg chg="mod">
          <ac:chgData name="Goldstein, Benjamin" userId="S::benjamin.goldstein@bpu.nj.gov::c64b6f43-cafb-46bc-ad1b-69ab80c5c338" providerId="AD" clId="Web-{A6FB5DD1-66ED-477A-B145-17698AE737A4}" dt="2019-10-29T16:39:33.243" v="122" actId="14100"/>
          <ac:picMkLst>
            <pc:docMk/>
            <pc:sldMk cId="867907569" sldId="354"/>
            <ac:picMk id="39" creationId="{DD3B5E07-2583-4C22-9CE3-3165835FCF13}"/>
          </ac:picMkLst>
        </pc:picChg>
        <pc:picChg chg="mod">
          <ac:chgData name="Goldstein, Benjamin" userId="S::benjamin.goldstein@bpu.nj.gov::c64b6f43-cafb-46bc-ad1b-69ab80c5c338" providerId="AD" clId="Web-{A6FB5DD1-66ED-477A-B145-17698AE737A4}" dt="2019-10-29T16:39:32.134" v="76" actId="14100"/>
          <ac:picMkLst>
            <pc:docMk/>
            <pc:sldMk cId="867907569" sldId="354"/>
            <ac:picMk id="55" creationId="{C34E9285-00EE-4FEC-A036-C0ADE8C3D0D7}"/>
          </ac:picMkLst>
        </pc:picChg>
        <pc:picChg chg="mod">
          <ac:chgData name="Goldstein, Benjamin" userId="S::benjamin.goldstein@bpu.nj.gov::c64b6f43-cafb-46bc-ad1b-69ab80c5c338" providerId="AD" clId="Web-{A6FB5DD1-66ED-477A-B145-17698AE737A4}" dt="2019-10-29T16:39:32.103" v="75" actId="14100"/>
          <ac:picMkLst>
            <pc:docMk/>
            <pc:sldMk cId="867907569" sldId="354"/>
            <ac:picMk id="56" creationId="{BE11FF96-350F-4F25-A49D-3EE89A314339}"/>
          </ac:picMkLst>
        </pc:picChg>
        <pc:picChg chg="mod">
          <ac:chgData name="Goldstein, Benjamin" userId="S::benjamin.goldstein@bpu.nj.gov::c64b6f43-cafb-46bc-ad1b-69ab80c5c338" providerId="AD" clId="Web-{A6FB5DD1-66ED-477A-B145-17698AE737A4}" dt="2019-10-29T16:39:32.071" v="74" actId="14100"/>
          <ac:picMkLst>
            <pc:docMk/>
            <pc:sldMk cId="867907569" sldId="354"/>
            <ac:picMk id="59" creationId="{7721D611-4D68-4B4D-A34B-27E712F6F5F3}"/>
          </ac:picMkLst>
        </pc:picChg>
      </pc:sldChg>
      <pc:sldChg chg="modSp">
        <pc:chgData name="Goldstein, Benjamin" userId="S::benjamin.goldstein@bpu.nj.gov::c64b6f43-cafb-46bc-ad1b-69ab80c5c338" providerId="AD" clId="Web-{A6FB5DD1-66ED-477A-B145-17698AE737A4}" dt="2019-10-29T16:34:45.740" v="16" actId="1076"/>
        <pc:sldMkLst>
          <pc:docMk/>
          <pc:sldMk cId="4286318252" sldId="357"/>
        </pc:sldMkLst>
        <pc:spChg chg="mod">
          <ac:chgData name="Goldstein, Benjamin" userId="S::benjamin.goldstein@bpu.nj.gov::c64b6f43-cafb-46bc-ad1b-69ab80c5c338" providerId="AD" clId="Web-{A6FB5DD1-66ED-477A-B145-17698AE737A4}" dt="2019-10-29T16:34:45.740" v="16" actId="1076"/>
          <ac:spMkLst>
            <pc:docMk/>
            <pc:sldMk cId="4286318252" sldId="357"/>
            <ac:spMk id="11" creationId="{FBBEAEC6-EAB3-5245-B376-32F2F23BE6EE}"/>
          </ac:spMkLst>
        </pc:spChg>
      </pc:sldChg>
    </pc:docChg>
  </pc:docChgLst>
  <pc:docChgLst>
    <pc:chgData name="Brand, Jessica" userId="S::jessica.brand@bpu.nj.gov::2e3f5620-860f-4a3b-ae90-3efc6da070fc" providerId="AD" clId="Web-{5045AFAF-C49A-4551-B752-9CA575243F93}"/>
    <pc:docChg chg="addSld modSld sldOrd">
      <pc:chgData name="Brand, Jessica" userId="S::jessica.brand@bpu.nj.gov::2e3f5620-860f-4a3b-ae90-3efc6da070fc" providerId="AD" clId="Web-{5045AFAF-C49A-4551-B752-9CA575243F93}" dt="2019-10-25T17:13:22.741" v="187" actId="20577"/>
      <pc:docMkLst>
        <pc:docMk/>
      </pc:docMkLst>
      <pc:sldChg chg="modSp">
        <pc:chgData name="Brand, Jessica" userId="S::jessica.brand@bpu.nj.gov::2e3f5620-860f-4a3b-ae90-3efc6da070fc" providerId="AD" clId="Web-{5045AFAF-C49A-4551-B752-9CA575243F93}" dt="2019-10-25T17:09:23.160" v="124" actId="20577"/>
        <pc:sldMkLst>
          <pc:docMk/>
          <pc:sldMk cId="1727481359" sldId="272"/>
        </pc:sldMkLst>
        <pc:spChg chg="mod">
          <ac:chgData name="Brand, Jessica" userId="S::jessica.brand@bpu.nj.gov::2e3f5620-860f-4a3b-ae90-3efc6da070fc" providerId="AD" clId="Web-{5045AFAF-C49A-4551-B752-9CA575243F93}" dt="2019-10-25T17:09:23.160" v="124" actId="20577"/>
          <ac:spMkLst>
            <pc:docMk/>
            <pc:sldMk cId="1727481359" sldId="272"/>
            <ac:spMk id="3" creationId="{00000000-0000-0000-0000-000000000000}"/>
          </ac:spMkLst>
        </pc:spChg>
      </pc:sldChg>
      <pc:sldChg chg="modSp">
        <pc:chgData name="Brand, Jessica" userId="S::jessica.brand@bpu.nj.gov::2e3f5620-860f-4a3b-ae90-3efc6da070fc" providerId="AD" clId="Web-{5045AFAF-C49A-4551-B752-9CA575243F93}" dt="2019-10-25T17:12:15.021" v="161" actId="14100"/>
        <pc:sldMkLst>
          <pc:docMk/>
          <pc:sldMk cId="1927390364" sldId="293"/>
        </pc:sldMkLst>
        <pc:spChg chg="mod">
          <ac:chgData name="Brand, Jessica" userId="S::jessica.brand@bpu.nj.gov::2e3f5620-860f-4a3b-ae90-3efc6da070fc" providerId="AD" clId="Web-{5045AFAF-C49A-4551-B752-9CA575243F93}" dt="2019-10-25T17:10:49.598" v="131" actId="20577"/>
          <ac:spMkLst>
            <pc:docMk/>
            <pc:sldMk cId="1927390364" sldId="293"/>
            <ac:spMk id="2" creationId="{8416D841-865B-41BD-9655-A088C5ACB376}"/>
          </ac:spMkLst>
        </pc:spChg>
        <pc:spChg chg="mod">
          <ac:chgData name="Brand, Jessica" userId="S::jessica.brand@bpu.nj.gov::2e3f5620-860f-4a3b-ae90-3efc6da070fc" providerId="AD" clId="Web-{5045AFAF-C49A-4551-B752-9CA575243F93}" dt="2019-10-25T17:12:15.021" v="161" actId="14100"/>
          <ac:spMkLst>
            <pc:docMk/>
            <pc:sldMk cId="1927390364" sldId="293"/>
            <ac:spMk id="3" creationId="{C33EB967-84A3-483B-A9FF-8C7BAD275B08}"/>
          </ac:spMkLst>
        </pc:spChg>
      </pc:sldChg>
      <pc:sldChg chg="ord">
        <pc:chgData name="Brand, Jessica" userId="S::jessica.brand@bpu.nj.gov::2e3f5620-860f-4a3b-ae90-3efc6da070fc" providerId="AD" clId="Web-{5045AFAF-C49A-4551-B752-9CA575243F93}" dt="2019-10-25T17:10:34.176" v="127"/>
        <pc:sldMkLst>
          <pc:docMk/>
          <pc:sldMk cId="179557880" sldId="300"/>
        </pc:sldMkLst>
      </pc:sldChg>
      <pc:sldChg chg="modSp add replId">
        <pc:chgData name="Brand, Jessica" userId="S::jessica.brand@bpu.nj.gov::2e3f5620-860f-4a3b-ae90-3efc6da070fc" providerId="AD" clId="Web-{5045AFAF-C49A-4551-B752-9CA575243F93}" dt="2019-10-25T17:13:22.741" v="187" actId="20577"/>
        <pc:sldMkLst>
          <pc:docMk/>
          <pc:sldMk cId="1199913870" sldId="301"/>
        </pc:sldMkLst>
        <pc:spChg chg="mod">
          <ac:chgData name="Brand, Jessica" userId="S::jessica.brand@bpu.nj.gov::2e3f5620-860f-4a3b-ae90-3efc6da070fc" providerId="AD" clId="Web-{5045AFAF-C49A-4551-B752-9CA575243F93}" dt="2019-10-25T17:10:27.145" v="126" actId="20577"/>
          <ac:spMkLst>
            <pc:docMk/>
            <pc:sldMk cId="1199913870" sldId="301"/>
            <ac:spMk id="2" creationId="{8416D841-865B-41BD-9655-A088C5ACB376}"/>
          </ac:spMkLst>
        </pc:spChg>
        <pc:spChg chg="mod">
          <ac:chgData name="Brand, Jessica" userId="S::jessica.brand@bpu.nj.gov::2e3f5620-860f-4a3b-ae90-3efc6da070fc" providerId="AD" clId="Web-{5045AFAF-C49A-4551-B752-9CA575243F93}" dt="2019-10-25T17:13:22.741" v="187" actId="20577"/>
          <ac:spMkLst>
            <pc:docMk/>
            <pc:sldMk cId="1199913870" sldId="301"/>
            <ac:spMk id="3" creationId="{C33EB967-84A3-483B-A9FF-8C7BAD275B08}"/>
          </ac:spMkLst>
        </pc:spChg>
      </pc:sldChg>
    </pc:docChg>
  </pc:docChgLst>
  <pc:docChgLst>
    <pc:chgData name="Brand, Jessica" userId="S::jessica.brand@bpu.nj.gov::2e3f5620-860f-4a3b-ae90-3efc6da070fc" providerId="AD" clId="Web-{96BDB8AF-FB76-4CAF-ACB3-1159BE6D86AC}"/>
    <pc:docChg chg="modSld">
      <pc:chgData name="Brand, Jessica" userId="S::jessica.brand@bpu.nj.gov::2e3f5620-860f-4a3b-ae90-3efc6da070fc" providerId="AD" clId="Web-{96BDB8AF-FB76-4CAF-ACB3-1159BE6D86AC}" dt="2019-10-29T16:42:41.730" v="0" actId="14100"/>
      <pc:docMkLst>
        <pc:docMk/>
      </pc:docMkLst>
      <pc:sldChg chg="modSp">
        <pc:chgData name="Brand, Jessica" userId="S::jessica.brand@bpu.nj.gov::2e3f5620-860f-4a3b-ae90-3efc6da070fc" providerId="AD" clId="Web-{96BDB8AF-FB76-4CAF-ACB3-1159BE6D86AC}" dt="2019-10-29T16:42:41.730" v="0" actId="14100"/>
        <pc:sldMkLst>
          <pc:docMk/>
          <pc:sldMk cId="1727481359" sldId="272"/>
        </pc:sldMkLst>
        <pc:spChg chg="mod">
          <ac:chgData name="Brand, Jessica" userId="S::jessica.brand@bpu.nj.gov::2e3f5620-860f-4a3b-ae90-3efc6da070fc" providerId="AD" clId="Web-{96BDB8AF-FB76-4CAF-ACB3-1159BE6D86AC}" dt="2019-10-29T16:42:41.730" v="0" actId="14100"/>
          <ac:spMkLst>
            <pc:docMk/>
            <pc:sldMk cId="1727481359" sldId="272"/>
            <ac:spMk id="3" creationId="{00000000-0000-0000-0000-000000000000}"/>
          </ac:spMkLst>
        </pc:spChg>
      </pc:sldChg>
    </pc:docChg>
  </pc:docChgLst>
  <pc:docChgLst>
    <pc:chgData name="Brand, Jessica" userId="S::jessica.brand@bpu.nj.gov::2e3f5620-860f-4a3b-ae90-3efc6da070fc" providerId="AD" clId="Web-{F12D22C1-957C-4AF1-AEED-6AF12C2A6FE3}"/>
    <pc:docChg chg="modSld">
      <pc:chgData name="Brand, Jessica" userId="S::jessica.brand@bpu.nj.gov::2e3f5620-860f-4a3b-ae90-3efc6da070fc" providerId="AD" clId="Web-{F12D22C1-957C-4AF1-AEED-6AF12C2A6FE3}" dt="2019-10-24T19:41:01.267" v="12" actId="20577"/>
      <pc:docMkLst>
        <pc:docMk/>
      </pc:docMkLst>
      <pc:sldChg chg="modSp">
        <pc:chgData name="Brand, Jessica" userId="S::jessica.brand@bpu.nj.gov::2e3f5620-860f-4a3b-ae90-3efc6da070fc" providerId="AD" clId="Web-{F12D22C1-957C-4AF1-AEED-6AF12C2A6FE3}" dt="2019-10-24T19:41:01.267" v="12" actId="20577"/>
        <pc:sldMkLst>
          <pc:docMk/>
          <pc:sldMk cId="1727481359" sldId="272"/>
        </pc:sldMkLst>
        <pc:spChg chg="mod">
          <ac:chgData name="Brand, Jessica" userId="S::jessica.brand@bpu.nj.gov::2e3f5620-860f-4a3b-ae90-3efc6da070fc" providerId="AD" clId="Web-{F12D22C1-957C-4AF1-AEED-6AF12C2A6FE3}" dt="2019-10-24T19:41:01.267" v="12" actId="20577"/>
          <ac:spMkLst>
            <pc:docMk/>
            <pc:sldMk cId="1727481359" sldId="272"/>
            <ac:spMk id="3" creationId="{00000000-0000-0000-0000-000000000000}"/>
          </ac:spMkLst>
        </pc:spChg>
      </pc:sldChg>
    </pc:docChg>
  </pc:docChgLst>
  <pc:docChgLst>
    <pc:chgData name="Mooij, Kelly" userId="S::kelly.mooij@bpu.nj.gov::e9c90f0f-326d-40c8-82c6-8af4f56db73e" providerId="AD" clId="Web-{973D2F3F-B662-4B44-B5EA-8E5B4578B8D6}"/>
    <pc:docChg chg="modSld">
      <pc:chgData name="Mooij, Kelly" userId="S::kelly.mooij@bpu.nj.gov::e9c90f0f-326d-40c8-82c6-8af4f56db73e" providerId="AD" clId="Web-{973D2F3F-B662-4B44-B5EA-8E5B4578B8D6}" dt="2019-10-29T18:19:43.580" v="173" actId="20577"/>
      <pc:docMkLst>
        <pc:docMk/>
      </pc:docMkLst>
      <pc:sldChg chg="modSp">
        <pc:chgData name="Mooij, Kelly" userId="S::kelly.mooij@bpu.nj.gov::e9c90f0f-326d-40c8-82c6-8af4f56db73e" providerId="AD" clId="Web-{973D2F3F-B662-4B44-B5EA-8E5B4578B8D6}" dt="2019-10-29T18:19:43.580" v="173" actId="20577"/>
        <pc:sldMkLst>
          <pc:docMk/>
          <pc:sldMk cId="1727481359" sldId="272"/>
        </pc:sldMkLst>
        <pc:spChg chg="mod">
          <ac:chgData name="Mooij, Kelly" userId="S::kelly.mooij@bpu.nj.gov::e9c90f0f-326d-40c8-82c6-8af4f56db73e" providerId="AD" clId="Web-{973D2F3F-B662-4B44-B5EA-8E5B4578B8D6}" dt="2019-10-29T18:19:43.580" v="173" actId="20577"/>
          <ac:spMkLst>
            <pc:docMk/>
            <pc:sldMk cId="1727481359" sldId="272"/>
            <ac:spMk id="3" creationId="{00000000-0000-0000-0000-000000000000}"/>
          </ac:spMkLst>
        </pc:spChg>
      </pc:sldChg>
      <pc:sldChg chg="modSp">
        <pc:chgData name="Mooij, Kelly" userId="S::kelly.mooij@bpu.nj.gov::e9c90f0f-326d-40c8-82c6-8af4f56db73e" providerId="AD" clId="Web-{973D2F3F-B662-4B44-B5EA-8E5B4578B8D6}" dt="2019-10-29T17:47:31.805" v="128" actId="20577"/>
        <pc:sldMkLst>
          <pc:docMk/>
          <pc:sldMk cId="287958270" sldId="273"/>
        </pc:sldMkLst>
        <pc:spChg chg="mod">
          <ac:chgData name="Mooij, Kelly" userId="S::kelly.mooij@bpu.nj.gov::e9c90f0f-326d-40c8-82c6-8af4f56db73e" providerId="AD" clId="Web-{973D2F3F-B662-4B44-B5EA-8E5B4578B8D6}" dt="2019-10-29T17:47:31.805" v="128" actId="20577"/>
          <ac:spMkLst>
            <pc:docMk/>
            <pc:sldMk cId="287958270" sldId="273"/>
            <ac:spMk id="4" creationId="{00000000-0000-0000-0000-000000000000}"/>
          </ac:spMkLst>
        </pc:spChg>
      </pc:sldChg>
      <pc:sldChg chg="modSp">
        <pc:chgData name="Mooij, Kelly" userId="S::kelly.mooij@bpu.nj.gov::e9c90f0f-326d-40c8-82c6-8af4f56db73e" providerId="AD" clId="Web-{973D2F3F-B662-4B44-B5EA-8E5B4578B8D6}" dt="2019-10-29T17:50:51.636" v="166" actId="20577"/>
        <pc:sldMkLst>
          <pc:docMk/>
          <pc:sldMk cId="547003841" sldId="276"/>
        </pc:sldMkLst>
        <pc:spChg chg="mod">
          <ac:chgData name="Mooij, Kelly" userId="S::kelly.mooij@bpu.nj.gov::e9c90f0f-326d-40c8-82c6-8af4f56db73e" providerId="AD" clId="Web-{973D2F3F-B662-4B44-B5EA-8E5B4578B8D6}" dt="2019-10-29T17:50:51.636" v="166" actId="20577"/>
          <ac:spMkLst>
            <pc:docMk/>
            <pc:sldMk cId="547003841" sldId="276"/>
            <ac:spMk id="3" creationId="{C33EB967-84A3-483B-A9FF-8C7BAD275B08}"/>
          </ac:spMkLst>
        </pc:spChg>
      </pc:sldChg>
    </pc:docChg>
  </pc:docChgLst>
  <pc:docChgLst>
    <pc:chgData name="Goldstein, Benjamin" userId="S::benjamin.goldstein@bpu.nj.gov::c64b6f43-cafb-46bc-ad1b-69ab80c5c338" providerId="AD" clId="Web-{AC6B568E-CA12-4377-BBFB-7CDFD2CDCAD7}"/>
    <pc:docChg chg="modSld">
      <pc:chgData name="Goldstein, Benjamin" userId="S::benjamin.goldstein@bpu.nj.gov::c64b6f43-cafb-46bc-ad1b-69ab80c5c338" providerId="AD" clId="Web-{AC6B568E-CA12-4377-BBFB-7CDFD2CDCAD7}" dt="2019-10-29T17:47:02.023" v="6" actId="20577"/>
      <pc:docMkLst>
        <pc:docMk/>
      </pc:docMkLst>
      <pc:sldChg chg="modSp">
        <pc:chgData name="Goldstein, Benjamin" userId="S::benjamin.goldstein@bpu.nj.gov::c64b6f43-cafb-46bc-ad1b-69ab80c5c338" providerId="AD" clId="Web-{AC6B568E-CA12-4377-BBFB-7CDFD2CDCAD7}" dt="2019-10-29T17:46:58.758" v="4" actId="20577"/>
        <pc:sldMkLst>
          <pc:docMk/>
          <pc:sldMk cId="973091257" sldId="316"/>
        </pc:sldMkLst>
        <pc:spChg chg="mod">
          <ac:chgData name="Goldstein, Benjamin" userId="S::benjamin.goldstein@bpu.nj.gov::c64b6f43-cafb-46bc-ad1b-69ab80c5c338" providerId="AD" clId="Web-{AC6B568E-CA12-4377-BBFB-7CDFD2CDCAD7}" dt="2019-10-29T17:46:58.758" v="4" actId="20577"/>
          <ac:spMkLst>
            <pc:docMk/>
            <pc:sldMk cId="973091257" sldId="316"/>
            <ac:spMk id="3" creationId="{00000000-0000-0000-0000-000000000000}"/>
          </ac:spMkLst>
        </pc:spChg>
      </pc:sldChg>
    </pc:docChg>
  </pc:docChgLst>
  <pc:docChgLst>
    <pc:chgData name="Richardson, Stacy" userId="S::stacy.richardson@bpu.nj.gov::67acaa8a-b1d9-4da4-a778-aa9f532265b1" providerId="AD" clId="Web-{A5F6D8D0-7C3C-4E77-97B9-63FBF60A9C1F}"/>
    <pc:docChg chg="modSld">
      <pc:chgData name="Richardson, Stacy" userId="S::stacy.richardson@bpu.nj.gov::67acaa8a-b1d9-4da4-a778-aa9f532265b1" providerId="AD" clId="Web-{A5F6D8D0-7C3C-4E77-97B9-63FBF60A9C1F}" dt="2019-10-23T20:06:27.583" v="48" actId="20577"/>
      <pc:docMkLst>
        <pc:docMk/>
      </pc:docMkLst>
      <pc:sldChg chg="modSp">
        <pc:chgData name="Richardson, Stacy" userId="S::stacy.richardson@bpu.nj.gov::67acaa8a-b1d9-4da4-a778-aa9f532265b1" providerId="AD" clId="Web-{A5F6D8D0-7C3C-4E77-97B9-63FBF60A9C1F}" dt="2019-10-23T19:58:53.844" v="28" actId="1076"/>
        <pc:sldMkLst>
          <pc:docMk/>
          <pc:sldMk cId="1727481359" sldId="272"/>
        </pc:sldMkLst>
        <pc:spChg chg="mod">
          <ac:chgData name="Richardson, Stacy" userId="S::stacy.richardson@bpu.nj.gov::67acaa8a-b1d9-4da4-a778-aa9f532265b1" providerId="AD" clId="Web-{A5F6D8D0-7C3C-4E77-97B9-63FBF60A9C1F}" dt="2019-10-23T19:58:53.844" v="28" actId="1076"/>
          <ac:spMkLst>
            <pc:docMk/>
            <pc:sldMk cId="1727481359" sldId="272"/>
            <ac:spMk id="3" creationId="{00000000-0000-0000-0000-000000000000}"/>
          </ac:spMkLst>
        </pc:spChg>
      </pc:sldChg>
      <pc:sldChg chg="modSp">
        <pc:chgData name="Richardson, Stacy" userId="S::stacy.richardson@bpu.nj.gov::67acaa8a-b1d9-4da4-a778-aa9f532265b1" providerId="AD" clId="Web-{A5F6D8D0-7C3C-4E77-97B9-63FBF60A9C1F}" dt="2019-10-23T19:58:58.703" v="29" actId="1076"/>
        <pc:sldMkLst>
          <pc:docMk/>
          <pc:sldMk cId="547003841" sldId="276"/>
        </pc:sldMkLst>
        <pc:spChg chg="mod">
          <ac:chgData name="Richardson, Stacy" userId="S::stacy.richardson@bpu.nj.gov::67acaa8a-b1d9-4da4-a778-aa9f532265b1" providerId="AD" clId="Web-{A5F6D8D0-7C3C-4E77-97B9-63FBF60A9C1F}" dt="2019-10-23T19:58:58.703" v="29" actId="1076"/>
          <ac:spMkLst>
            <pc:docMk/>
            <pc:sldMk cId="547003841" sldId="276"/>
            <ac:spMk id="3" creationId="{C33EB967-84A3-483B-A9FF-8C7BAD275B08}"/>
          </ac:spMkLst>
        </pc:spChg>
      </pc:sldChg>
      <pc:sldChg chg="modSp">
        <pc:chgData name="Richardson, Stacy" userId="S::stacy.richardson@bpu.nj.gov::67acaa8a-b1d9-4da4-a778-aa9f532265b1" providerId="AD" clId="Web-{A5F6D8D0-7C3C-4E77-97B9-63FBF60A9C1F}" dt="2019-10-23T20:06:27.583" v="48" actId="20577"/>
        <pc:sldMkLst>
          <pc:docMk/>
          <pc:sldMk cId="1927390364" sldId="293"/>
        </pc:sldMkLst>
        <pc:spChg chg="mod">
          <ac:chgData name="Richardson, Stacy" userId="S::stacy.richardson@bpu.nj.gov::67acaa8a-b1d9-4da4-a778-aa9f532265b1" providerId="AD" clId="Web-{A5F6D8D0-7C3C-4E77-97B9-63FBF60A9C1F}" dt="2019-10-23T20:06:27.583" v="48" actId="20577"/>
          <ac:spMkLst>
            <pc:docMk/>
            <pc:sldMk cId="1927390364" sldId="293"/>
            <ac:spMk id="3" creationId="{C33EB967-84A3-483B-A9FF-8C7BAD275B08}"/>
          </ac:spMkLst>
        </pc:spChg>
      </pc:sldChg>
      <pc:sldChg chg="modSp">
        <pc:chgData name="Richardson, Stacy" userId="S::stacy.richardson@bpu.nj.gov::67acaa8a-b1d9-4da4-a778-aa9f532265b1" providerId="AD" clId="Web-{A5F6D8D0-7C3C-4E77-97B9-63FBF60A9C1F}" dt="2019-10-23T20:00:03.938" v="38" actId="20577"/>
        <pc:sldMkLst>
          <pc:docMk/>
          <pc:sldMk cId="2108734599" sldId="294"/>
        </pc:sldMkLst>
        <pc:spChg chg="mod">
          <ac:chgData name="Richardson, Stacy" userId="S::stacy.richardson@bpu.nj.gov::67acaa8a-b1d9-4da4-a778-aa9f532265b1" providerId="AD" clId="Web-{A5F6D8D0-7C3C-4E77-97B9-63FBF60A9C1F}" dt="2019-10-23T20:00:03.938" v="38" actId="20577"/>
          <ac:spMkLst>
            <pc:docMk/>
            <pc:sldMk cId="2108734599" sldId="294"/>
            <ac:spMk id="3" creationId="{E4C40700-7D3F-4B46-93F3-A4458FDEF053}"/>
          </ac:spMkLst>
        </pc:spChg>
      </pc:sldChg>
    </pc:docChg>
  </pc:docChgLst>
  <pc:docChgLst>
    <pc:chgData name="Brand, Jessica" userId="S::jessica.brand@bpu.nj.gov::2e3f5620-860f-4a3b-ae90-3efc6da070fc" providerId="AD" clId="Web-{F3E7637F-D3B9-429A-8089-2F6C53EF9718}"/>
    <pc:docChg chg="delSld modSld">
      <pc:chgData name="Brand, Jessica" userId="S::jessica.brand@bpu.nj.gov::2e3f5620-860f-4a3b-ae90-3efc6da070fc" providerId="AD" clId="Web-{F3E7637F-D3B9-429A-8089-2F6C53EF9718}" dt="2019-10-29T18:29:25.493" v="5"/>
      <pc:docMkLst>
        <pc:docMk/>
      </pc:docMkLst>
      <pc:sldChg chg="del">
        <pc:chgData name="Brand, Jessica" userId="S::jessica.brand@bpu.nj.gov::2e3f5620-860f-4a3b-ae90-3efc6da070fc" providerId="AD" clId="Web-{F3E7637F-D3B9-429A-8089-2F6C53EF9718}" dt="2019-10-29T18:29:25.493" v="5"/>
        <pc:sldMkLst>
          <pc:docMk/>
          <pc:sldMk cId="2249497502" sldId="326"/>
        </pc:sldMkLst>
      </pc:sldChg>
      <pc:sldChg chg="del">
        <pc:chgData name="Brand, Jessica" userId="S::jessica.brand@bpu.nj.gov::2e3f5620-860f-4a3b-ae90-3efc6da070fc" providerId="AD" clId="Web-{F3E7637F-D3B9-429A-8089-2F6C53EF9718}" dt="2019-10-29T18:29:21.868" v="4"/>
        <pc:sldMkLst>
          <pc:docMk/>
          <pc:sldMk cId="706319178" sldId="338"/>
        </pc:sldMkLst>
      </pc:sldChg>
      <pc:sldChg chg="modSp">
        <pc:chgData name="Brand, Jessica" userId="S::jessica.brand@bpu.nj.gov::2e3f5620-860f-4a3b-ae90-3efc6da070fc" providerId="AD" clId="Web-{F3E7637F-D3B9-429A-8089-2F6C53EF9718}" dt="2019-10-29T18:12:36.293" v="2" actId="20577"/>
        <pc:sldMkLst>
          <pc:docMk/>
          <pc:sldMk cId="2089588478" sldId="348"/>
        </pc:sldMkLst>
        <pc:spChg chg="mod">
          <ac:chgData name="Brand, Jessica" userId="S::jessica.brand@bpu.nj.gov::2e3f5620-860f-4a3b-ae90-3efc6da070fc" providerId="AD" clId="Web-{F3E7637F-D3B9-429A-8089-2F6C53EF9718}" dt="2019-10-29T18:12:36.293" v="2" actId="20577"/>
          <ac:spMkLst>
            <pc:docMk/>
            <pc:sldMk cId="2089588478" sldId="348"/>
            <ac:spMk id="3" creationId="{CCA0154B-225D-4FF0-B810-D957054D42E1}"/>
          </ac:spMkLst>
        </pc:spChg>
      </pc:sldChg>
    </pc:docChg>
  </pc:docChgLst>
  <pc:docChgLst>
    <pc:chgData name="Goldstein, Benjamin" userId="S::benjamin.goldstein@bpu.nj.gov::c64b6f43-cafb-46bc-ad1b-69ab80c5c338" providerId="AD" clId="Web-{E9EC9D91-9601-4E8C-A4DE-2999CB6EB376}"/>
    <pc:docChg chg="delSld">
      <pc:chgData name="Goldstein, Benjamin" userId="S::benjamin.goldstein@bpu.nj.gov::c64b6f43-cafb-46bc-ad1b-69ab80c5c338" providerId="AD" clId="Web-{E9EC9D91-9601-4E8C-A4DE-2999CB6EB376}" dt="2019-10-29T20:32:52.144" v="0"/>
      <pc:docMkLst>
        <pc:docMk/>
      </pc:docMkLst>
      <pc:sldChg chg="del">
        <pc:chgData name="Goldstein, Benjamin" userId="S::benjamin.goldstein@bpu.nj.gov::c64b6f43-cafb-46bc-ad1b-69ab80c5c338" providerId="AD" clId="Web-{E9EC9D91-9601-4E8C-A4DE-2999CB6EB376}" dt="2019-10-29T20:32:52.144" v="0"/>
        <pc:sldMkLst>
          <pc:docMk/>
          <pc:sldMk cId="847163380" sldId="341"/>
        </pc:sldMkLst>
      </pc:sldChg>
    </pc:docChg>
  </pc:docChgLst>
  <pc:docChgLst>
    <pc:chgData name="Brand, Jessica" userId="S::jessica.brand@bpu.nj.gov::2e3f5620-860f-4a3b-ae90-3efc6da070fc" providerId="AD" clId="Web-{46C30A56-3BDD-47D8-B7C4-53CA9F1BA743}"/>
    <pc:docChg chg="addSld modSld">
      <pc:chgData name="Brand, Jessica" userId="S::jessica.brand@bpu.nj.gov::2e3f5620-860f-4a3b-ae90-3efc6da070fc" providerId="AD" clId="Web-{46C30A56-3BDD-47D8-B7C4-53CA9F1BA743}" dt="2019-10-28T16:17:58.389" v="22"/>
      <pc:docMkLst>
        <pc:docMk/>
      </pc:docMkLst>
      <pc:sldChg chg="delSp modSp">
        <pc:chgData name="Brand, Jessica" userId="S::jessica.brand@bpu.nj.gov::2e3f5620-860f-4a3b-ae90-3efc6da070fc" providerId="AD" clId="Web-{46C30A56-3BDD-47D8-B7C4-53CA9F1BA743}" dt="2019-10-28T16:17:50.374" v="20"/>
        <pc:sldMkLst>
          <pc:docMk/>
          <pc:sldMk cId="1927390364" sldId="293"/>
        </pc:sldMkLst>
        <pc:spChg chg="del mod">
          <ac:chgData name="Brand, Jessica" userId="S::jessica.brand@bpu.nj.gov::2e3f5620-860f-4a3b-ae90-3efc6da070fc" providerId="AD" clId="Web-{46C30A56-3BDD-47D8-B7C4-53CA9F1BA743}" dt="2019-10-28T16:17:50.374" v="20"/>
          <ac:spMkLst>
            <pc:docMk/>
            <pc:sldMk cId="1927390364" sldId="293"/>
            <ac:spMk id="2" creationId="{8416D841-865B-41BD-9655-A088C5ACB376}"/>
          </ac:spMkLst>
        </pc:spChg>
        <pc:spChg chg="mod">
          <ac:chgData name="Brand, Jessica" userId="S::jessica.brand@bpu.nj.gov::2e3f5620-860f-4a3b-ae90-3efc6da070fc" providerId="AD" clId="Web-{46C30A56-3BDD-47D8-B7C4-53CA9F1BA743}" dt="2019-10-28T16:17:24.686" v="17" actId="14100"/>
          <ac:spMkLst>
            <pc:docMk/>
            <pc:sldMk cId="1927390364" sldId="293"/>
            <ac:spMk id="3" creationId="{C33EB967-84A3-483B-A9FF-8C7BAD275B08}"/>
          </ac:spMkLst>
        </pc:spChg>
      </pc:sldChg>
      <pc:sldChg chg="add replId">
        <pc:chgData name="Brand, Jessica" userId="S::jessica.brand@bpu.nj.gov::2e3f5620-860f-4a3b-ae90-3efc6da070fc" providerId="AD" clId="Web-{46C30A56-3BDD-47D8-B7C4-53CA9F1BA743}" dt="2019-10-28T16:15:41.544" v="0"/>
        <pc:sldMkLst>
          <pc:docMk/>
          <pc:sldMk cId="2371439755" sldId="303"/>
        </pc:sldMkLst>
      </pc:sldChg>
      <pc:sldChg chg="add replId">
        <pc:chgData name="Brand, Jessica" userId="S::jessica.brand@bpu.nj.gov::2e3f5620-860f-4a3b-ae90-3efc6da070fc" providerId="AD" clId="Web-{46C30A56-3BDD-47D8-B7C4-53CA9F1BA743}" dt="2019-10-28T16:17:55.264" v="21"/>
        <pc:sldMkLst>
          <pc:docMk/>
          <pc:sldMk cId="2299587461" sldId="304"/>
        </pc:sldMkLst>
      </pc:sldChg>
      <pc:sldChg chg="add replId">
        <pc:chgData name="Brand, Jessica" userId="S::jessica.brand@bpu.nj.gov::2e3f5620-860f-4a3b-ae90-3efc6da070fc" providerId="AD" clId="Web-{46C30A56-3BDD-47D8-B7C4-53CA9F1BA743}" dt="2019-10-28T16:17:58.389" v="22"/>
        <pc:sldMkLst>
          <pc:docMk/>
          <pc:sldMk cId="201568858" sldId="305"/>
        </pc:sldMkLst>
      </pc:sldChg>
    </pc:docChg>
  </pc:docChgLst>
  <pc:docChgLst>
    <pc:chgData name="Goldstein, Benjamin" userId="S::benjamin.goldstein@bpu.nj.gov::c64b6f43-cafb-46bc-ad1b-69ab80c5c338" providerId="AD" clId="Web-{7E8C66DC-0A55-46C4-8522-DBD725F7535A}"/>
    <pc:docChg chg="addSld delSld modSld addMainMaster">
      <pc:chgData name="Goldstein, Benjamin" userId="S::benjamin.goldstein@bpu.nj.gov::c64b6f43-cafb-46bc-ad1b-69ab80c5c338" providerId="AD" clId="Web-{7E8C66DC-0A55-46C4-8522-DBD725F7535A}" dt="2019-10-29T15:52:20.978" v="47"/>
      <pc:docMkLst>
        <pc:docMk/>
      </pc:docMkLst>
      <pc:sldChg chg="del">
        <pc:chgData name="Goldstein, Benjamin" userId="S::benjamin.goldstein@bpu.nj.gov::c64b6f43-cafb-46bc-ad1b-69ab80c5c338" providerId="AD" clId="Web-{7E8C66DC-0A55-46C4-8522-DBD725F7535A}" dt="2019-10-29T15:46:12.536" v="1"/>
        <pc:sldMkLst>
          <pc:docMk/>
          <pc:sldMk cId="4062266467" sldId="339"/>
        </pc:sldMkLst>
      </pc:sldChg>
      <pc:sldChg chg="modSp add">
        <pc:chgData name="Goldstein, Benjamin" userId="S::benjamin.goldstein@bpu.nj.gov::c64b6f43-cafb-46bc-ad1b-69ab80c5c338" providerId="AD" clId="Web-{7E8C66DC-0A55-46C4-8522-DBD725F7535A}" dt="2019-10-29T15:47:30.428" v="13" actId="14100"/>
        <pc:sldMkLst>
          <pc:docMk/>
          <pc:sldMk cId="141618634" sldId="340"/>
        </pc:sldMkLst>
        <pc:spChg chg="mod">
          <ac:chgData name="Goldstein, Benjamin" userId="S::benjamin.goldstein@bpu.nj.gov::c64b6f43-cafb-46bc-ad1b-69ab80c5c338" providerId="AD" clId="Web-{7E8C66DC-0A55-46C4-8522-DBD725F7535A}" dt="2019-10-29T15:47:30.428" v="13" actId="14100"/>
          <ac:spMkLst>
            <pc:docMk/>
            <pc:sldMk cId="141618634" sldId="340"/>
            <ac:spMk id="2" creationId="{2411DA72-F207-4962-ACFA-4AE24EB7C716}"/>
          </ac:spMkLst>
        </pc:spChg>
      </pc:sldChg>
      <pc:sldChg chg="add del">
        <pc:chgData name="Goldstein, Benjamin" userId="S::benjamin.goldstein@bpu.nj.gov::c64b6f43-cafb-46bc-ad1b-69ab80c5c338" providerId="AD" clId="Web-{7E8C66DC-0A55-46C4-8522-DBD725F7535A}" dt="2019-10-29T15:52:20.931" v="37"/>
        <pc:sldMkLst>
          <pc:docMk/>
          <pc:sldMk cId="2087978692" sldId="341"/>
        </pc:sldMkLst>
      </pc:sldChg>
      <pc:sldChg chg="add del">
        <pc:chgData name="Goldstein, Benjamin" userId="S::benjamin.goldstein@bpu.nj.gov::c64b6f43-cafb-46bc-ad1b-69ab80c5c338" providerId="AD" clId="Web-{7E8C66DC-0A55-46C4-8522-DBD725F7535A}" dt="2019-10-29T15:52:20.946" v="38"/>
        <pc:sldMkLst>
          <pc:docMk/>
          <pc:sldMk cId="2918167134" sldId="342"/>
        </pc:sldMkLst>
      </pc:sldChg>
      <pc:sldChg chg="add del">
        <pc:chgData name="Goldstein, Benjamin" userId="S::benjamin.goldstein@bpu.nj.gov::c64b6f43-cafb-46bc-ad1b-69ab80c5c338" providerId="AD" clId="Web-{7E8C66DC-0A55-46C4-8522-DBD725F7535A}" dt="2019-10-29T15:52:20.946" v="39"/>
        <pc:sldMkLst>
          <pc:docMk/>
          <pc:sldMk cId="4163589665" sldId="343"/>
        </pc:sldMkLst>
      </pc:sldChg>
      <pc:sldChg chg="add del">
        <pc:chgData name="Goldstein, Benjamin" userId="S::benjamin.goldstein@bpu.nj.gov::c64b6f43-cafb-46bc-ad1b-69ab80c5c338" providerId="AD" clId="Web-{7E8C66DC-0A55-46C4-8522-DBD725F7535A}" dt="2019-10-29T15:52:20.946" v="40"/>
        <pc:sldMkLst>
          <pc:docMk/>
          <pc:sldMk cId="2758522753" sldId="344"/>
        </pc:sldMkLst>
      </pc:sldChg>
      <pc:sldChg chg="add del">
        <pc:chgData name="Goldstein, Benjamin" userId="S::benjamin.goldstein@bpu.nj.gov::c64b6f43-cafb-46bc-ad1b-69ab80c5c338" providerId="AD" clId="Web-{7E8C66DC-0A55-46C4-8522-DBD725F7535A}" dt="2019-10-29T15:52:20.946" v="41"/>
        <pc:sldMkLst>
          <pc:docMk/>
          <pc:sldMk cId="3864307404" sldId="345"/>
        </pc:sldMkLst>
      </pc:sldChg>
      <pc:sldChg chg="add del">
        <pc:chgData name="Goldstein, Benjamin" userId="S::benjamin.goldstein@bpu.nj.gov::c64b6f43-cafb-46bc-ad1b-69ab80c5c338" providerId="AD" clId="Web-{7E8C66DC-0A55-46C4-8522-DBD725F7535A}" dt="2019-10-29T15:52:20.962" v="42"/>
        <pc:sldMkLst>
          <pc:docMk/>
          <pc:sldMk cId="2762165867" sldId="346"/>
        </pc:sldMkLst>
      </pc:sldChg>
      <pc:sldChg chg="add del">
        <pc:chgData name="Goldstein, Benjamin" userId="S::benjamin.goldstein@bpu.nj.gov::c64b6f43-cafb-46bc-ad1b-69ab80c5c338" providerId="AD" clId="Web-{7E8C66DC-0A55-46C4-8522-DBD725F7535A}" dt="2019-10-29T15:52:20.962" v="43"/>
        <pc:sldMkLst>
          <pc:docMk/>
          <pc:sldMk cId="1704677535" sldId="347"/>
        </pc:sldMkLst>
      </pc:sldChg>
      <pc:sldChg chg="add del">
        <pc:chgData name="Goldstein, Benjamin" userId="S::benjamin.goldstein@bpu.nj.gov::c64b6f43-cafb-46bc-ad1b-69ab80c5c338" providerId="AD" clId="Web-{7E8C66DC-0A55-46C4-8522-DBD725F7535A}" dt="2019-10-29T15:52:20.962" v="45"/>
        <pc:sldMkLst>
          <pc:docMk/>
          <pc:sldMk cId="4286735591" sldId="348"/>
        </pc:sldMkLst>
      </pc:sldChg>
      <pc:sldChg chg="add del">
        <pc:chgData name="Goldstein, Benjamin" userId="S::benjamin.goldstein@bpu.nj.gov::c64b6f43-cafb-46bc-ad1b-69ab80c5c338" providerId="AD" clId="Web-{7E8C66DC-0A55-46C4-8522-DBD725F7535A}" dt="2019-10-29T15:52:20.962" v="46"/>
        <pc:sldMkLst>
          <pc:docMk/>
          <pc:sldMk cId="219529550" sldId="349"/>
        </pc:sldMkLst>
      </pc:sldChg>
      <pc:sldChg chg="modSp add del">
        <pc:chgData name="Goldstein, Benjamin" userId="S::benjamin.goldstein@bpu.nj.gov::c64b6f43-cafb-46bc-ad1b-69ab80c5c338" providerId="AD" clId="Web-{7E8C66DC-0A55-46C4-8522-DBD725F7535A}" dt="2019-10-29T15:52:20.978" v="47"/>
        <pc:sldMkLst>
          <pc:docMk/>
          <pc:sldMk cId="1872819130" sldId="350"/>
        </pc:sldMkLst>
        <pc:spChg chg="mod">
          <ac:chgData name="Goldstein, Benjamin" userId="S::benjamin.goldstein@bpu.nj.gov::c64b6f43-cafb-46bc-ad1b-69ab80c5c338" providerId="AD" clId="Web-{7E8C66DC-0A55-46C4-8522-DBD725F7535A}" dt="2019-10-29T15:49:33.054" v="29" actId="20577"/>
          <ac:spMkLst>
            <pc:docMk/>
            <pc:sldMk cId="1872819130" sldId="350"/>
            <ac:spMk id="3" creationId="{17F9EF2F-CBE4-481C-8456-F8D070266777}"/>
          </ac:spMkLst>
        </pc:spChg>
        <pc:spChg chg="mod">
          <ac:chgData name="Goldstein, Benjamin" userId="S::benjamin.goldstein@bpu.nj.gov::c64b6f43-cafb-46bc-ad1b-69ab80c5c338" providerId="AD" clId="Web-{7E8C66DC-0A55-46C4-8522-DBD725F7535A}" dt="2019-10-29T15:48:16.053" v="15" actId="1076"/>
          <ac:spMkLst>
            <pc:docMk/>
            <pc:sldMk cId="1872819130" sldId="350"/>
            <ac:spMk id="6" creationId="{FC5B81E1-8D85-4E18-A6AA-FF6B1D171B89}"/>
          </ac:spMkLst>
        </pc:spChg>
      </pc:sldChg>
      <pc:sldChg chg="add del">
        <pc:chgData name="Goldstein, Benjamin" userId="S::benjamin.goldstein@bpu.nj.gov::c64b6f43-cafb-46bc-ad1b-69ab80c5c338" providerId="AD" clId="Web-{7E8C66DC-0A55-46C4-8522-DBD725F7535A}" dt="2019-10-29T15:50:34.039" v="31"/>
        <pc:sldMkLst>
          <pc:docMk/>
          <pc:sldMk cId="1867677379" sldId="351"/>
        </pc:sldMkLst>
      </pc:sldChg>
      <pc:sldChg chg="add del">
        <pc:chgData name="Goldstein, Benjamin" userId="S::benjamin.goldstein@bpu.nj.gov::c64b6f43-cafb-46bc-ad1b-69ab80c5c338" providerId="AD" clId="Web-{7E8C66DC-0A55-46C4-8522-DBD725F7535A}" dt="2019-10-29T15:50:46.445" v="33"/>
        <pc:sldMkLst>
          <pc:docMk/>
          <pc:sldMk cId="2207691887" sldId="351"/>
        </pc:sldMkLst>
      </pc:sldChg>
      <pc:sldChg chg="add del">
        <pc:chgData name="Goldstein, Benjamin" userId="S::benjamin.goldstein@bpu.nj.gov::c64b6f43-cafb-46bc-ad1b-69ab80c5c338" providerId="AD" clId="Web-{7E8C66DC-0A55-46C4-8522-DBD725F7535A}" dt="2019-10-29T15:52:20.962" v="44"/>
        <pc:sldMkLst>
          <pc:docMk/>
          <pc:sldMk cId="2411188875" sldId="351"/>
        </pc:sldMkLst>
      </pc:sldChg>
      <pc:sldChg chg="add del">
        <pc:chgData name="Goldstein, Benjamin" userId="S::benjamin.goldstein@bpu.nj.gov::c64b6f43-cafb-46bc-ad1b-69ab80c5c338" providerId="AD" clId="Web-{7E8C66DC-0A55-46C4-8522-DBD725F7535A}" dt="2019-10-29T15:51:04.883" v="35"/>
        <pc:sldMkLst>
          <pc:docMk/>
          <pc:sldMk cId="3970759561" sldId="351"/>
        </pc:sldMkLst>
      </pc:sldChg>
      <pc:sldMasterChg chg="add addSldLayout">
        <pc:chgData name="Goldstein, Benjamin" userId="S::benjamin.goldstein@bpu.nj.gov::c64b6f43-cafb-46bc-ad1b-69ab80c5c338" providerId="AD" clId="Web-{7E8C66DC-0A55-46C4-8522-DBD725F7535A}" dt="2019-10-29T15:51:05.039" v="36"/>
        <pc:sldMasterMkLst>
          <pc:docMk/>
          <pc:sldMasterMk cId="2372124397" sldId="2147483677"/>
        </pc:sldMasterMkLst>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1691474009" sldId="2147483678"/>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3936515736" sldId="2147483679"/>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4223592992" sldId="2147483680"/>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4004598021" sldId="2147483681"/>
          </pc:sldLayoutMkLst>
        </pc:sldLayoutChg>
      </pc:sldMasterChg>
    </pc:docChg>
  </pc:docChgLst>
  <pc:docChgLst>
    <pc:chgData name="Goldstein, Benjamin" userId="S::benjamin.goldstein@bpu.nj.gov::c64b6f43-cafb-46bc-ad1b-69ab80c5c338" providerId="AD" clId="Web-{46145F36-2957-43FB-8F72-FBFF6FC54BD7}"/>
    <pc:docChg chg="modSld sldOrd">
      <pc:chgData name="Goldstein, Benjamin" userId="S::benjamin.goldstein@bpu.nj.gov::c64b6f43-cafb-46bc-ad1b-69ab80c5c338" providerId="AD" clId="Web-{46145F36-2957-43FB-8F72-FBFF6FC54BD7}" dt="2019-10-23T20:20:09.076" v="34" actId="1076"/>
      <pc:docMkLst>
        <pc:docMk/>
      </pc:docMkLst>
      <pc:sldChg chg="modSp">
        <pc:chgData name="Goldstein, Benjamin" userId="S::benjamin.goldstein@bpu.nj.gov::c64b6f43-cafb-46bc-ad1b-69ab80c5c338" providerId="AD" clId="Web-{46145F36-2957-43FB-8F72-FBFF6FC54BD7}" dt="2019-10-23T20:19:35.498" v="33" actId="20577"/>
        <pc:sldMkLst>
          <pc:docMk/>
          <pc:sldMk cId="1727481359" sldId="272"/>
        </pc:sldMkLst>
        <pc:spChg chg="mod">
          <ac:chgData name="Goldstein, Benjamin" userId="S::benjamin.goldstein@bpu.nj.gov::c64b6f43-cafb-46bc-ad1b-69ab80c5c338" providerId="AD" clId="Web-{46145F36-2957-43FB-8F72-FBFF6FC54BD7}" dt="2019-10-23T20:19:35.498" v="33" actId="20577"/>
          <ac:spMkLst>
            <pc:docMk/>
            <pc:sldMk cId="1727481359" sldId="272"/>
            <ac:spMk id="3" creationId="{00000000-0000-0000-0000-000000000000}"/>
          </ac:spMkLst>
        </pc:spChg>
      </pc:sldChg>
      <pc:sldChg chg="modSp">
        <pc:chgData name="Goldstein, Benjamin" userId="S::benjamin.goldstein@bpu.nj.gov::c64b6f43-cafb-46bc-ad1b-69ab80c5c338" providerId="AD" clId="Web-{46145F36-2957-43FB-8F72-FBFF6FC54BD7}" dt="2019-10-23T20:20:09.076" v="34" actId="1076"/>
        <pc:sldMkLst>
          <pc:docMk/>
          <pc:sldMk cId="1927390364" sldId="293"/>
        </pc:sldMkLst>
        <pc:spChg chg="mod">
          <ac:chgData name="Goldstein, Benjamin" userId="S::benjamin.goldstein@bpu.nj.gov::c64b6f43-cafb-46bc-ad1b-69ab80c5c338" providerId="AD" clId="Web-{46145F36-2957-43FB-8F72-FBFF6FC54BD7}" dt="2019-10-23T20:20:09.076" v="34" actId="1076"/>
          <ac:spMkLst>
            <pc:docMk/>
            <pc:sldMk cId="1927390364" sldId="293"/>
            <ac:spMk id="3" creationId="{C33EB967-84A3-483B-A9FF-8C7BAD275B08}"/>
          </ac:spMkLst>
        </pc:spChg>
      </pc:sldChg>
      <pc:sldChg chg="ord">
        <pc:chgData name="Goldstein, Benjamin" userId="S::benjamin.goldstein@bpu.nj.gov::c64b6f43-cafb-46bc-ad1b-69ab80c5c338" providerId="AD" clId="Web-{46145F36-2957-43FB-8F72-FBFF6FC54BD7}" dt="2019-10-23T20:18:51.763" v="18"/>
        <pc:sldMkLst>
          <pc:docMk/>
          <pc:sldMk cId="3270328329" sldId="297"/>
        </pc:sldMkLst>
      </pc:sldChg>
      <pc:sldChg chg="modSp">
        <pc:chgData name="Goldstein, Benjamin" userId="S::benjamin.goldstein@bpu.nj.gov::c64b6f43-cafb-46bc-ad1b-69ab80c5c338" providerId="AD" clId="Web-{46145F36-2957-43FB-8F72-FBFF6FC54BD7}" dt="2019-10-23T20:15:23.120" v="15" actId="20577"/>
        <pc:sldMkLst>
          <pc:docMk/>
          <pc:sldMk cId="3481370304" sldId="298"/>
        </pc:sldMkLst>
        <pc:spChg chg="mod">
          <ac:chgData name="Goldstein, Benjamin" userId="S::benjamin.goldstein@bpu.nj.gov::c64b6f43-cafb-46bc-ad1b-69ab80c5c338" providerId="AD" clId="Web-{46145F36-2957-43FB-8F72-FBFF6FC54BD7}" dt="2019-10-23T20:15:14.839" v="10" actId="20577"/>
          <ac:spMkLst>
            <pc:docMk/>
            <pc:sldMk cId="3481370304" sldId="298"/>
            <ac:spMk id="2" creationId="{00000000-0000-0000-0000-000000000000}"/>
          </ac:spMkLst>
        </pc:spChg>
        <pc:spChg chg="mod">
          <ac:chgData name="Goldstein, Benjamin" userId="S::benjamin.goldstein@bpu.nj.gov::c64b6f43-cafb-46bc-ad1b-69ab80c5c338" providerId="AD" clId="Web-{46145F36-2957-43FB-8F72-FBFF6FC54BD7}" dt="2019-10-23T20:15:23.120" v="15" actId="20577"/>
          <ac:spMkLst>
            <pc:docMk/>
            <pc:sldMk cId="3481370304" sldId="298"/>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server-dc\secure\PROJ-FILES\NJBPUEV\Transparency-NJBPUEV\NJBPUEV-T04-Design_and_Planning\20220608_stakeholder_meeting_slides\stakeholder_slide_updates_6.8.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server-dc\secure\PROJ-FILES\NJBPUEV\Transparency-NJBPUEV\NJBPUEV-T04-Design_and_Planning\20220608_stakeholder_meeting_slides\stakeholder_slide_updates_6.8.2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erver-dc\secure\PROJ-FILES\NJBPUEV\Transparency-NJBPUEV\NJBPUEV-T04-Design_and_Planning\20220608_stakeholder_meeting_slides\stakeholder_slide_updates_6.8.22.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rgbClr val="007FC4"/>
              </a:solidFill>
              <a:ln w="19050">
                <a:solidFill>
                  <a:schemeClr val="lt1"/>
                </a:solidFill>
              </a:ln>
              <a:effectLst/>
            </c:spPr>
            <c:extLst>
              <c:ext xmlns:c16="http://schemas.microsoft.com/office/drawing/2014/chart" uri="{C3380CC4-5D6E-409C-BE32-E72D297353CC}">
                <c16:uniqueId val="{00000001-03E4-40A5-BF63-FE6F71054C07}"/>
              </c:ext>
            </c:extLst>
          </c:dPt>
          <c:dPt>
            <c:idx val="1"/>
            <c:bubble3D val="0"/>
            <c:spPr>
              <a:solidFill>
                <a:srgbClr val="FDB913"/>
              </a:solidFill>
              <a:ln w="19050">
                <a:solidFill>
                  <a:schemeClr val="lt1"/>
                </a:solidFill>
              </a:ln>
              <a:effectLst/>
            </c:spPr>
            <c:extLst>
              <c:ext xmlns:c16="http://schemas.microsoft.com/office/drawing/2014/chart" uri="{C3380CC4-5D6E-409C-BE32-E72D297353CC}">
                <c16:uniqueId val="{00000003-03E4-40A5-BF63-FE6F71054C07}"/>
              </c:ext>
            </c:extLst>
          </c:dPt>
          <c:dPt>
            <c:idx val="2"/>
            <c:bubble3D val="0"/>
            <c:spPr>
              <a:solidFill>
                <a:srgbClr val="00813A"/>
              </a:solidFill>
              <a:ln w="19050">
                <a:solidFill>
                  <a:schemeClr val="lt1"/>
                </a:solidFill>
              </a:ln>
              <a:effectLst/>
            </c:spPr>
            <c:extLst>
              <c:ext xmlns:c16="http://schemas.microsoft.com/office/drawing/2014/chart" uri="{C3380CC4-5D6E-409C-BE32-E72D297353CC}">
                <c16:uniqueId val="{00000005-03E4-40A5-BF63-FE6F71054C07}"/>
              </c:ext>
            </c:extLst>
          </c:dPt>
          <c:dLbls>
            <c:dLbl>
              <c:idx val="0"/>
              <c:layout>
                <c:manualLayout>
                  <c:x val="0.22281398247355777"/>
                  <c:y val="-4.0140493893960294E-2"/>
                </c:manualLayout>
              </c:layout>
              <c:tx>
                <c:rich>
                  <a:bodyPr/>
                  <a:lstStyle/>
                  <a:p>
                    <a:fld id="{5D64C634-0B2A-47AF-8D9C-9B3CD0F609FC}" type="CATEGORYNAME">
                      <a:rPr lang="en-US" sz="1400" smtClean="0"/>
                      <a:pPr/>
                      <a:t>[CATEGORY NAME]</a:t>
                    </a:fld>
                    <a:r>
                      <a:rPr lang="en-US" sz="1400" baseline="0" dirty="0"/>
                      <a:t>:</a:t>
                    </a:r>
                    <a:r>
                      <a:rPr lang="en-US" sz="1400" baseline="0" dirty="0" smtClean="0"/>
                      <a:t> </a:t>
                    </a:r>
                    <a:fld id="{3CA11956-663D-4C82-A44E-A9C658F677C8}" type="VALUE">
                      <a:rPr lang="en-US" sz="1400" baseline="0"/>
                      <a:pPr/>
                      <a:t>[VALUE]</a:t>
                    </a:fld>
                    <a:endParaRPr lang="en-US" sz="1400" baseline="0" dirty="0" smtClean="0"/>
                  </a:p>
                </c:rich>
              </c:tx>
              <c:showLegendKey val="0"/>
              <c:showVal val="1"/>
              <c:showCatName val="1"/>
              <c:showSerName val="0"/>
              <c:showPercent val="0"/>
              <c:showBubbleSize val="0"/>
              <c:extLst>
                <c:ext xmlns:c15="http://schemas.microsoft.com/office/drawing/2012/chart" uri="{CE6537A1-D6FC-4f65-9D91-7224C49458BB}">
                  <c15:layout>
                    <c:manualLayout>
                      <c:w val="0.32651730940316404"/>
                      <c:h val="0.31164129812351626"/>
                    </c:manualLayout>
                  </c15:layout>
                  <c15:dlblFieldTable/>
                  <c15:showDataLabelsRange val="0"/>
                </c:ext>
                <c:ext xmlns:c16="http://schemas.microsoft.com/office/drawing/2014/chart" uri="{C3380CC4-5D6E-409C-BE32-E72D297353CC}">
                  <c16:uniqueId val="{00000001-03E4-40A5-BF63-FE6F71054C07}"/>
                </c:ext>
              </c:extLst>
            </c:dLbl>
            <c:dLbl>
              <c:idx val="1"/>
              <c:layout>
                <c:manualLayout>
                  <c:x val="0.18465069991251093"/>
                  <c:y val="0.15337105207397586"/>
                </c:manualLayout>
              </c:layout>
              <c:tx>
                <c:rich>
                  <a:bodyPr/>
                  <a:lstStyle/>
                  <a:p>
                    <a:fld id="{664CBEA3-8224-4D43-ABFD-C39873B3B169}" type="CATEGORYNAME">
                      <a:rPr lang="en-US" sz="1400" smtClean="0"/>
                      <a:pPr/>
                      <a:t>[CATEGORY NAME]</a:t>
                    </a:fld>
                    <a:r>
                      <a:rPr lang="en-US" sz="1400" baseline="0" dirty="0"/>
                      <a:t>:</a:t>
                    </a:r>
                    <a:r>
                      <a:rPr lang="en-US" sz="1400" baseline="0" dirty="0" smtClean="0"/>
                      <a:t> </a:t>
                    </a:r>
                    <a:br>
                      <a:rPr lang="en-US" sz="1400" baseline="0" dirty="0" smtClean="0"/>
                    </a:br>
                    <a:fld id="{7FCC53A6-3560-45CD-9FD2-AE10E61FA8B5}" type="VALUE">
                      <a:rPr lang="en-US" sz="1400" baseline="0" smtClean="0"/>
                      <a:pPr/>
                      <a:t>[VALUE]</a:t>
                    </a:fld>
                    <a:endParaRPr lang="en-US" sz="1400" baseline="0" dirty="0" smtClean="0"/>
                  </a:p>
                </c:rich>
              </c:tx>
              <c:showLegendKey val="0"/>
              <c:showVal val="1"/>
              <c:showCatName val="1"/>
              <c:showSerName val="0"/>
              <c:showPercent val="0"/>
              <c:showBubbleSize val="0"/>
              <c:extLst>
                <c:ext xmlns:c15="http://schemas.microsoft.com/office/drawing/2012/chart" uri="{CE6537A1-D6FC-4f65-9D91-7224C49458BB}">
                  <c15:layout>
                    <c:manualLayout>
                      <c:w val="0.29035695538057743"/>
                      <c:h val="0.36208914410129106"/>
                    </c:manualLayout>
                  </c15:layout>
                  <c15:dlblFieldTable/>
                  <c15:showDataLabelsRange val="0"/>
                </c:ext>
                <c:ext xmlns:c16="http://schemas.microsoft.com/office/drawing/2014/chart" uri="{C3380CC4-5D6E-409C-BE32-E72D297353CC}">
                  <c16:uniqueId val="{00000003-03E4-40A5-BF63-FE6F71054C07}"/>
                </c:ext>
              </c:extLst>
            </c:dLbl>
            <c:dLbl>
              <c:idx val="2"/>
              <c:layout>
                <c:manualLayout>
                  <c:x val="-0.1736842105263158"/>
                  <c:y val="-0.11350151709561364"/>
                </c:manualLayout>
              </c:layout>
              <c:tx>
                <c:rich>
                  <a:bodyPr/>
                  <a:lstStyle/>
                  <a:p>
                    <a:fld id="{0994901B-BE6A-4BF0-9465-5CB0562AB1C6}" type="CATEGORYNAME">
                      <a:rPr lang="en-US" sz="1400" smtClean="0"/>
                      <a:pPr/>
                      <a:t>[CATEGORY NAME]</a:t>
                    </a:fld>
                    <a:r>
                      <a:rPr lang="en-US" sz="1400" baseline="0" dirty="0"/>
                      <a:t>:</a:t>
                    </a:r>
                    <a:r>
                      <a:rPr lang="en-US" sz="1400" baseline="0" dirty="0" smtClean="0"/>
                      <a:t> </a:t>
                    </a:r>
                    <a:br>
                      <a:rPr lang="en-US" sz="1400" baseline="0" dirty="0" smtClean="0"/>
                    </a:br>
                    <a:fld id="{A6156797-692F-4C2B-9123-1D28863772E0}" type="VALUE">
                      <a:rPr lang="en-US" sz="1400" baseline="0" smtClean="0"/>
                      <a:pPr/>
                      <a:t>[VALUE]</a:t>
                    </a:fld>
                    <a:endParaRPr lang="en-US" sz="1400" baseline="0" dirty="0" smtClean="0"/>
                  </a:p>
                </c:rich>
              </c:tx>
              <c:showLegendKey val="0"/>
              <c:showVal val="1"/>
              <c:showCatName val="1"/>
              <c:showSerName val="0"/>
              <c:showPercent val="0"/>
              <c:showBubbleSize val="0"/>
              <c:extLst>
                <c:ext xmlns:c15="http://schemas.microsoft.com/office/drawing/2012/chart" uri="{CE6537A1-D6FC-4f65-9D91-7224C49458BB}">
                  <c15:layout>
                    <c:manualLayout>
                      <c:w val="0.2451578947368421"/>
                      <c:h val="0.21319043764479437"/>
                    </c:manualLayout>
                  </c15:layout>
                  <c15:dlblFieldTable/>
                  <c15:showDataLabelsRange val="0"/>
                </c:ext>
                <c:ext xmlns:c16="http://schemas.microsoft.com/office/drawing/2014/chart" uri="{C3380CC4-5D6E-409C-BE32-E72D297353CC}">
                  <c16:uniqueId val="{00000005-03E4-40A5-BF63-FE6F71054C07}"/>
                </c:ext>
              </c:extLst>
            </c:dLbl>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j-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'Year 2 App Status'!$F$3:$F$5</c:f>
              <c:strCache>
                <c:ptCount val="3"/>
                <c:pt idx="0">
                  <c:v>Pending Applications</c:v>
                </c:pt>
                <c:pt idx="1">
                  <c:v>Cancelled/Ineligible Applications</c:v>
                </c:pt>
                <c:pt idx="2">
                  <c:v>Approved/Paid Incentives</c:v>
                </c:pt>
              </c:strCache>
            </c:strRef>
          </c:cat>
          <c:val>
            <c:numRef>
              <c:f>'Year 2 App Status'!$G$3:$G$5</c:f>
              <c:numCache>
                <c:formatCode>0%</c:formatCode>
                <c:ptCount val="3"/>
                <c:pt idx="0">
                  <c:v>0.19217581047381546</c:v>
                </c:pt>
                <c:pt idx="1">
                  <c:v>0.21695760598503741</c:v>
                </c:pt>
                <c:pt idx="2">
                  <c:v>0.59086658354114707</c:v>
                </c:pt>
              </c:numCache>
            </c:numRef>
          </c:val>
          <c:extLst>
            <c:ext xmlns:c16="http://schemas.microsoft.com/office/drawing/2014/chart" uri="{C3380CC4-5D6E-409C-BE32-E72D297353CC}">
              <c16:uniqueId val="{00000006-03E4-40A5-BF63-FE6F71054C07}"/>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sz="2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'Makes by Year'!$G$2</c:f>
              <c:strCache>
                <c:ptCount val="1"/>
                <c:pt idx="0">
                  <c:v>Year One</c:v>
                </c:pt>
              </c:strCache>
            </c:strRef>
          </c:tx>
          <c:spPr>
            <a:solidFill>
              <a:srgbClr val="007FC4"/>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'Makes by Year'!$F$3:$F$9</c:f>
              <c:strCache>
                <c:ptCount val="7"/>
                <c:pt idx="0">
                  <c:v>Tesla</c:v>
                </c:pt>
                <c:pt idx="1">
                  <c:v>Hyundai</c:v>
                </c:pt>
                <c:pt idx="2">
                  <c:v>Chevrolet</c:v>
                </c:pt>
                <c:pt idx="3">
                  <c:v>Toyota</c:v>
                </c:pt>
                <c:pt idx="4">
                  <c:v>Ford</c:v>
                </c:pt>
                <c:pt idx="5">
                  <c:v>Volkswagen</c:v>
                </c:pt>
                <c:pt idx="6">
                  <c:v>Other</c:v>
                </c:pt>
              </c:strCache>
            </c:strRef>
          </c:cat>
          <c:val>
            <c:numRef>
              <c:f>'Makes by Year'!$G$3:$G$9</c:f>
              <c:numCache>
                <c:formatCode>0%</c:formatCode>
                <c:ptCount val="7"/>
                <c:pt idx="0">
                  <c:v>0.83424235238321076</c:v>
                </c:pt>
                <c:pt idx="1">
                  <c:v>5.6912497035807447E-2</c:v>
                </c:pt>
                <c:pt idx="2">
                  <c:v>5.4185439886175003E-2</c:v>
                </c:pt>
                <c:pt idx="3">
                  <c:v>2.0156509366848471E-2</c:v>
                </c:pt>
                <c:pt idx="4" formatCode="0.0%">
                  <c:v>3.7941664690538299E-3</c:v>
                </c:pt>
                <c:pt idx="5" formatCode="0.0%">
                  <c:v>1.0671093194213896E-3</c:v>
                </c:pt>
                <c:pt idx="6">
                  <c:v>2.9641925539483045E-2</c:v>
                </c:pt>
              </c:numCache>
            </c:numRef>
          </c:val>
          <c:extLst>
            <c:ext xmlns:c16="http://schemas.microsoft.com/office/drawing/2014/chart" uri="{C3380CC4-5D6E-409C-BE32-E72D297353CC}">
              <c16:uniqueId val="{00000000-3B1F-42DF-A211-86B8E7856B31}"/>
            </c:ext>
          </c:extLst>
        </c:ser>
        <c:ser>
          <c:idx val="1"/>
          <c:order val="1"/>
          <c:tx>
            <c:strRef>
              <c:f>'Makes by Year'!$H$2</c:f>
              <c:strCache>
                <c:ptCount val="1"/>
                <c:pt idx="0">
                  <c:v>Year Two</c:v>
                </c:pt>
              </c:strCache>
            </c:strRef>
          </c:tx>
          <c:spPr>
            <a:solidFill>
              <a:srgbClr val="FDB913"/>
            </a:solidFill>
            <a:ln>
              <a:solidFill>
                <a:srgbClr val="FDB913"/>
              </a:solid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'Makes by Year'!$F$3:$F$9</c:f>
              <c:strCache>
                <c:ptCount val="7"/>
                <c:pt idx="0">
                  <c:v>Tesla</c:v>
                </c:pt>
                <c:pt idx="1">
                  <c:v>Hyundai</c:v>
                </c:pt>
                <c:pt idx="2">
                  <c:v>Chevrolet</c:v>
                </c:pt>
                <c:pt idx="3">
                  <c:v>Toyota</c:v>
                </c:pt>
                <c:pt idx="4">
                  <c:v>Ford</c:v>
                </c:pt>
                <c:pt idx="5">
                  <c:v>Volkswagen</c:v>
                </c:pt>
                <c:pt idx="6">
                  <c:v>Other</c:v>
                </c:pt>
              </c:strCache>
            </c:strRef>
          </c:cat>
          <c:val>
            <c:numRef>
              <c:f>'Makes by Year'!$H$3:$H$9</c:f>
              <c:numCache>
                <c:formatCode>0%</c:formatCode>
                <c:ptCount val="7"/>
                <c:pt idx="0">
                  <c:v>0.6642117834394905</c:v>
                </c:pt>
                <c:pt idx="1">
                  <c:v>7.0859872611464966E-2</c:v>
                </c:pt>
                <c:pt idx="2">
                  <c:v>5.7921974522292995E-2</c:v>
                </c:pt>
                <c:pt idx="3">
                  <c:v>5.1950636942675162E-2</c:v>
                </c:pt>
                <c:pt idx="4">
                  <c:v>7.1257961783439489E-2</c:v>
                </c:pt>
                <c:pt idx="5">
                  <c:v>5.2348726114649684E-2</c:v>
                </c:pt>
                <c:pt idx="6">
                  <c:v>3.1449044585987261E-2</c:v>
                </c:pt>
              </c:numCache>
            </c:numRef>
          </c:val>
          <c:extLst>
            <c:ext xmlns:c16="http://schemas.microsoft.com/office/drawing/2014/chart" uri="{C3380CC4-5D6E-409C-BE32-E72D297353CC}">
              <c16:uniqueId val="{00000001-3B1F-42DF-A211-86B8E7856B31}"/>
            </c:ext>
          </c:extLst>
        </c:ser>
        <c:dLbls>
          <c:showLegendKey val="0"/>
          <c:showVal val="0"/>
          <c:showCatName val="0"/>
          <c:showSerName val="0"/>
          <c:showPercent val="0"/>
          <c:showBubbleSize val="0"/>
        </c:dLbls>
        <c:gapWidth val="219"/>
        <c:overlap val="-27"/>
        <c:axId val="1129779296"/>
        <c:axId val="1129778880"/>
      </c:barChart>
      <c:catAx>
        <c:axId val="1129779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1129778880"/>
        <c:crosses val="autoZero"/>
        <c:auto val="1"/>
        <c:lblAlgn val="ctr"/>
        <c:lblOffset val="100"/>
        <c:noMultiLvlLbl val="0"/>
      </c:catAx>
      <c:valAx>
        <c:axId val="112977888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11297792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sz="28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'County by year'!$G$2</c:f>
              <c:strCache>
                <c:ptCount val="1"/>
                <c:pt idx="0">
                  <c:v>Year One</c:v>
                </c:pt>
              </c:strCache>
            </c:strRef>
          </c:tx>
          <c:spPr>
            <a:solidFill>
              <a:srgbClr val="007FC4"/>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'County by year'!$F$3:$F$17</c:f>
              <c:strCache>
                <c:ptCount val="15"/>
                <c:pt idx="0">
                  <c:v>Bergen</c:v>
                </c:pt>
                <c:pt idx="1">
                  <c:v>Middlesex</c:v>
                </c:pt>
                <c:pt idx="2">
                  <c:v>Monmouth</c:v>
                </c:pt>
                <c:pt idx="3">
                  <c:v>Morris</c:v>
                </c:pt>
                <c:pt idx="4">
                  <c:v>Essex</c:v>
                </c:pt>
                <c:pt idx="5">
                  <c:v>Ocean</c:v>
                </c:pt>
                <c:pt idx="6">
                  <c:v>Hudson</c:v>
                </c:pt>
                <c:pt idx="7">
                  <c:v>Somerset</c:v>
                </c:pt>
                <c:pt idx="8">
                  <c:v>Mercer</c:v>
                </c:pt>
                <c:pt idx="9">
                  <c:v>Burlington</c:v>
                </c:pt>
                <c:pt idx="10">
                  <c:v>Union</c:v>
                </c:pt>
                <c:pt idx="11">
                  <c:v>Camden</c:v>
                </c:pt>
                <c:pt idx="12">
                  <c:v>Passaic</c:v>
                </c:pt>
                <c:pt idx="13">
                  <c:v>Gloucester</c:v>
                </c:pt>
                <c:pt idx="14">
                  <c:v>Other</c:v>
                </c:pt>
              </c:strCache>
            </c:strRef>
          </c:cat>
          <c:val>
            <c:numRef>
              <c:f>'County by year'!$G$3:$G$17</c:f>
              <c:numCache>
                <c:formatCode>0%</c:formatCode>
                <c:ptCount val="15"/>
                <c:pt idx="0">
                  <c:v>0.14619397676073037</c:v>
                </c:pt>
                <c:pt idx="1">
                  <c:v>0.12342897794640739</c:v>
                </c:pt>
                <c:pt idx="2">
                  <c:v>9.1534266065923645E-2</c:v>
                </c:pt>
                <c:pt idx="3">
                  <c:v>7.410481384870761E-2</c:v>
                </c:pt>
                <c:pt idx="4">
                  <c:v>7.1377756699075173E-2</c:v>
                </c:pt>
                <c:pt idx="5">
                  <c:v>7.0192079677495856E-2</c:v>
                </c:pt>
                <c:pt idx="6">
                  <c:v>6.5330803889020628E-2</c:v>
                </c:pt>
                <c:pt idx="7">
                  <c:v>6.4856533080388898E-2</c:v>
                </c:pt>
                <c:pt idx="8">
                  <c:v>5.4422575290490868E-2</c:v>
                </c:pt>
                <c:pt idx="9">
                  <c:v>4.8612757884752195E-2</c:v>
                </c:pt>
                <c:pt idx="10">
                  <c:v>4.5885700735119751E-2</c:v>
                </c:pt>
                <c:pt idx="11">
                  <c:v>3.9838747925065213E-2</c:v>
                </c:pt>
                <c:pt idx="12">
                  <c:v>2.5610623666113351E-2</c:v>
                </c:pt>
                <c:pt idx="13">
                  <c:v>2.0393644771164336E-2</c:v>
                </c:pt>
                <c:pt idx="14">
                  <c:v>5.8216741759544707E-2</c:v>
                </c:pt>
              </c:numCache>
            </c:numRef>
          </c:val>
          <c:extLst>
            <c:ext xmlns:c16="http://schemas.microsoft.com/office/drawing/2014/chart" uri="{C3380CC4-5D6E-409C-BE32-E72D297353CC}">
              <c16:uniqueId val="{00000000-8FC9-42F9-B87D-78FB650D2A52}"/>
            </c:ext>
          </c:extLst>
        </c:ser>
        <c:ser>
          <c:idx val="1"/>
          <c:order val="1"/>
          <c:tx>
            <c:strRef>
              <c:f>'County by year'!$H$2</c:f>
              <c:strCache>
                <c:ptCount val="1"/>
                <c:pt idx="0">
                  <c:v>Year Two</c:v>
                </c:pt>
              </c:strCache>
            </c:strRef>
          </c:tx>
          <c:spPr>
            <a:solidFill>
              <a:srgbClr val="FDB913"/>
            </a:solidFill>
            <a:ln>
              <a:noFill/>
            </a:ln>
            <a:effectLst/>
          </c:spPr>
          <c:invertIfNegative val="0"/>
          <c:dLbls>
            <c:dLbl>
              <c:idx val="0"/>
              <c:layout>
                <c:manualLayout>
                  <c:x val="1.7268380202142039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7D6-4F7C-A555-4CEACE979A98}"/>
                </c:ext>
              </c:extLst>
            </c:dLbl>
            <c:dLbl>
              <c:idx val="1"/>
              <c:layout>
                <c:manualLayout>
                  <c:x val="7.1951584175591783E-3"/>
                  <c:y val="1.031254872070261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7D6-4F7C-A555-4CEACE979A98}"/>
                </c:ext>
              </c:extLst>
            </c:dLbl>
            <c:dLbl>
              <c:idx val="2"/>
              <c:layout>
                <c:manualLayout>
                  <c:x val="1.0073221784582823E-2"/>
                  <c:y val="6.875032480468411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7D6-4F7C-A555-4CEACE979A98}"/>
                </c:ext>
              </c:extLst>
            </c:dLbl>
            <c:dLbl>
              <c:idx val="8"/>
              <c:layout>
                <c:manualLayout>
                  <c:x val="8.6341901010709085E-3"/>
                  <c:y val="3.437516240234205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7D6-4F7C-A555-4CEACE979A98}"/>
                </c:ext>
              </c:extLst>
            </c:dLbl>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'County by year'!$F$3:$F$17</c:f>
              <c:strCache>
                <c:ptCount val="15"/>
                <c:pt idx="0">
                  <c:v>Bergen</c:v>
                </c:pt>
                <c:pt idx="1">
                  <c:v>Middlesex</c:v>
                </c:pt>
                <c:pt idx="2">
                  <c:v>Monmouth</c:v>
                </c:pt>
                <c:pt idx="3">
                  <c:v>Morris</c:v>
                </c:pt>
                <c:pt idx="4">
                  <c:v>Essex</c:v>
                </c:pt>
                <c:pt idx="5">
                  <c:v>Ocean</c:v>
                </c:pt>
                <c:pt idx="6">
                  <c:v>Hudson</c:v>
                </c:pt>
                <c:pt idx="7">
                  <c:v>Somerset</c:v>
                </c:pt>
                <c:pt idx="8">
                  <c:v>Mercer</c:v>
                </c:pt>
                <c:pt idx="9">
                  <c:v>Burlington</c:v>
                </c:pt>
                <c:pt idx="10">
                  <c:v>Union</c:v>
                </c:pt>
                <c:pt idx="11">
                  <c:v>Camden</c:v>
                </c:pt>
                <c:pt idx="12">
                  <c:v>Passaic</c:v>
                </c:pt>
                <c:pt idx="13">
                  <c:v>Gloucester</c:v>
                </c:pt>
                <c:pt idx="14">
                  <c:v>Other</c:v>
                </c:pt>
              </c:strCache>
            </c:strRef>
          </c:cat>
          <c:val>
            <c:numRef>
              <c:f>'County by year'!$H$3:$H$17</c:f>
              <c:numCache>
                <c:formatCode>0%</c:formatCode>
                <c:ptCount val="15"/>
                <c:pt idx="0">
                  <c:v>0.14462918975983108</c:v>
                </c:pt>
                <c:pt idx="1">
                  <c:v>0.11876484560570071</c:v>
                </c:pt>
                <c:pt idx="2">
                  <c:v>8.9205595143837427E-2</c:v>
                </c:pt>
                <c:pt idx="3">
                  <c:v>6.0702032198469251E-2</c:v>
                </c:pt>
                <c:pt idx="4">
                  <c:v>7.4425969912905773E-2</c:v>
                </c:pt>
                <c:pt idx="5">
                  <c:v>8.076009501187649E-2</c:v>
                </c:pt>
                <c:pt idx="6">
                  <c:v>5.014515703351808E-2</c:v>
                </c:pt>
                <c:pt idx="7">
                  <c:v>6.6244391660068624E-2</c:v>
                </c:pt>
                <c:pt idx="8">
                  <c:v>5.6215360253365002E-2</c:v>
                </c:pt>
                <c:pt idx="9">
                  <c:v>5.0936922670889416E-2</c:v>
                </c:pt>
                <c:pt idx="10">
                  <c:v>4.8825547637899182E-2</c:v>
                </c:pt>
                <c:pt idx="11">
                  <c:v>4.9089469517022963E-2</c:v>
                </c:pt>
                <c:pt idx="12">
                  <c:v>2.876748482449195E-2</c:v>
                </c:pt>
                <c:pt idx="13">
                  <c:v>2.4544734758511481E-2</c:v>
                </c:pt>
                <c:pt idx="14">
                  <c:v>5.6743204011612564E-2</c:v>
                </c:pt>
              </c:numCache>
            </c:numRef>
          </c:val>
          <c:extLst>
            <c:ext xmlns:c16="http://schemas.microsoft.com/office/drawing/2014/chart" uri="{C3380CC4-5D6E-409C-BE32-E72D297353CC}">
              <c16:uniqueId val="{00000001-8FC9-42F9-B87D-78FB650D2A52}"/>
            </c:ext>
          </c:extLst>
        </c:ser>
        <c:dLbls>
          <c:showLegendKey val="0"/>
          <c:showVal val="0"/>
          <c:showCatName val="0"/>
          <c:showSerName val="0"/>
          <c:showPercent val="0"/>
          <c:showBubbleSize val="0"/>
        </c:dLbls>
        <c:gapWidth val="219"/>
        <c:overlap val="-27"/>
        <c:axId val="1129779296"/>
        <c:axId val="1129778880"/>
      </c:barChart>
      <c:catAx>
        <c:axId val="1129779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1129778880"/>
        <c:crosses val="autoZero"/>
        <c:auto val="1"/>
        <c:lblAlgn val="ctr"/>
        <c:lblOffset val="100"/>
        <c:noMultiLvlLbl val="0"/>
      </c:catAx>
      <c:valAx>
        <c:axId val="1129778880"/>
        <c:scaling>
          <c:orientation val="minMax"/>
          <c:max val="0.15000000000000002"/>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1129779296"/>
        <c:crosses val="autoZero"/>
        <c:crossBetween val="between"/>
        <c:majorUnit val="5.000000000000001E-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sz="2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8BBB8E-7C91-48B9-95D1-80DCD1E72B4A}" type="doc">
      <dgm:prSet loTypeId="urn:microsoft.com/office/officeart/2005/8/layout/hierarchy3" loCatId="list" qsTypeId="urn:microsoft.com/office/officeart/2005/8/quickstyle/simple1" qsCatId="simple" csTypeId="urn:microsoft.com/office/officeart/2005/8/colors/colorful4" csCatId="colorful" phldr="0"/>
      <dgm:spPr/>
      <dgm:t>
        <a:bodyPr/>
        <a:lstStyle/>
        <a:p>
          <a:endParaRPr lang="en-US"/>
        </a:p>
      </dgm:t>
    </dgm:pt>
    <dgm:pt modelId="{8284E161-D608-456A-8848-619C5DB0398A}">
      <dgm:prSet phldrT="[Text]" phldr="1"/>
      <dgm:spPr/>
      <dgm:t>
        <a:bodyPr/>
        <a:lstStyle/>
        <a:p>
          <a:endParaRPr lang="en-US" dirty="0"/>
        </a:p>
      </dgm:t>
    </dgm:pt>
    <dgm:pt modelId="{E417C7DE-9955-479D-B13D-71924AB0C30A}" type="parTrans" cxnId="{9C0AA627-2B90-4795-85D7-22A4CC62F190}">
      <dgm:prSet/>
      <dgm:spPr/>
      <dgm:t>
        <a:bodyPr/>
        <a:lstStyle/>
        <a:p>
          <a:endParaRPr lang="en-US"/>
        </a:p>
      </dgm:t>
    </dgm:pt>
    <dgm:pt modelId="{E6EA2753-4461-4CCD-8D41-25E463738CB6}" type="sibTrans" cxnId="{9C0AA627-2B90-4795-85D7-22A4CC62F190}">
      <dgm:prSet/>
      <dgm:spPr/>
      <dgm:t>
        <a:bodyPr/>
        <a:lstStyle/>
        <a:p>
          <a:endParaRPr lang="en-US"/>
        </a:p>
      </dgm:t>
    </dgm:pt>
    <dgm:pt modelId="{483D2FBA-5F44-4231-86ED-7512007B9106}">
      <dgm:prSet phldrT="[Text]" phldr="1"/>
      <dgm:spPr/>
      <dgm:t>
        <a:bodyPr/>
        <a:lstStyle/>
        <a:p>
          <a:endParaRPr lang="en-US" dirty="0"/>
        </a:p>
      </dgm:t>
    </dgm:pt>
    <dgm:pt modelId="{98AD65FF-EF56-4E4B-BB01-B0980B944C5B}" type="parTrans" cxnId="{9638FE90-DFB4-4609-B55E-BF8ED874695C}">
      <dgm:prSet/>
      <dgm:spPr/>
      <dgm:t>
        <a:bodyPr/>
        <a:lstStyle/>
        <a:p>
          <a:endParaRPr lang="en-US"/>
        </a:p>
      </dgm:t>
    </dgm:pt>
    <dgm:pt modelId="{968C6F6B-9DF9-4CB1-9A84-CC330EBDDD35}" type="sibTrans" cxnId="{9638FE90-DFB4-4609-B55E-BF8ED874695C}">
      <dgm:prSet/>
      <dgm:spPr/>
      <dgm:t>
        <a:bodyPr/>
        <a:lstStyle/>
        <a:p>
          <a:endParaRPr lang="en-US"/>
        </a:p>
      </dgm:t>
    </dgm:pt>
    <dgm:pt modelId="{4DE49E76-84B5-4601-9E29-F49261C03BBF}">
      <dgm:prSet phldrT="[Text]" phldr="1"/>
      <dgm:spPr/>
      <dgm:t>
        <a:bodyPr/>
        <a:lstStyle/>
        <a:p>
          <a:endParaRPr lang="en-US" dirty="0"/>
        </a:p>
      </dgm:t>
    </dgm:pt>
    <dgm:pt modelId="{01E43A0C-94C5-4384-9FBC-F98C976BCC15}" type="parTrans" cxnId="{5DE67588-6277-442B-A73B-A6B559889E70}">
      <dgm:prSet/>
      <dgm:spPr/>
      <dgm:t>
        <a:bodyPr/>
        <a:lstStyle/>
        <a:p>
          <a:endParaRPr lang="en-US"/>
        </a:p>
      </dgm:t>
    </dgm:pt>
    <dgm:pt modelId="{F87E596B-100D-4EF5-B8C0-D4CF4530D7BD}" type="sibTrans" cxnId="{5DE67588-6277-442B-A73B-A6B559889E70}">
      <dgm:prSet/>
      <dgm:spPr/>
      <dgm:t>
        <a:bodyPr/>
        <a:lstStyle/>
        <a:p>
          <a:endParaRPr lang="en-US"/>
        </a:p>
      </dgm:t>
    </dgm:pt>
    <dgm:pt modelId="{A3DF9733-D1BE-46DA-A907-20E601CF748A}">
      <dgm:prSet phldrT="[Text]" phldr="1"/>
      <dgm:spPr/>
      <dgm:t>
        <a:bodyPr/>
        <a:lstStyle/>
        <a:p>
          <a:endParaRPr lang="en-US" dirty="0"/>
        </a:p>
      </dgm:t>
    </dgm:pt>
    <dgm:pt modelId="{9E7B5733-1C99-4191-BD8B-6DAC068A482F}" type="parTrans" cxnId="{CBEEDDCB-2813-4708-94BB-9035A7E02DA7}">
      <dgm:prSet/>
      <dgm:spPr/>
      <dgm:t>
        <a:bodyPr/>
        <a:lstStyle/>
        <a:p>
          <a:endParaRPr lang="en-US"/>
        </a:p>
      </dgm:t>
    </dgm:pt>
    <dgm:pt modelId="{33990D24-7EDC-4532-9AB0-FDECA3B2AA76}" type="sibTrans" cxnId="{CBEEDDCB-2813-4708-94BB-9035A7E02DA7}">
      <dgm:prSet/>
      <dgm:spPr/>
      <dgm:t>
        <a:bodyPr/>
        <a:lstStyle/>
        <a:p>
          <a:endParaRPr lang="en-US"/>
        </a:p>
      </dgm:t>
    </dgm:pt>
    <dgm:pt modelId="{DF39EC58-26E5-4B41-95EF-0B49F26F8632}">
      <dgm:prSet phldrT="[Text]" phldr="1"/>
      <dgm:spPr/>
      <dgm:t>
        <a:bodyPr/>
        <a:lstStyle/>
        <a:p>
          <a:endParaRPr lang="en-US" dirty="0"/>
        </a:p>
      </dgm:t>
    </dgm:pt>
    <dgm:pt modelId="{7961CFDD-C993-4BFB-97AB-024DF3D07CF1}" type="parTrans" cxnId="{0DAE0892-F854-4C8F-9366-1FF4C6C0F068}">
      <dgm:prSet/>
      <dgm:spPr/>
      <dgm:t>
        <a:bodyPr/>
        <a:lstStyle/>
        <a:p>
          <a:endParaRPr lang="en-US"/>
        </a:p>
      </dgm:t>
    </dgm:pt>
    <dgm:pt modelId="{8F57B54E-4CD4-4859-BD6B-0D9D2EEEC303}" type="sibTrans" cxnId="{0DAE0892-F854-4C8F-9366-1FF4C6C0F068}">
      <dgm:prSet/>
      <dgm:spPr/>
      <dgm:t>
        <a:bodyPr/>
        <a:lstStyle/>
        <a:p>
          <a:endParaRPr lang="en-US"/>
        </a:p>
      </dgm:t>
    </dgm:pt>
    <dgm:pt modelId="{E76BDCE3-F10F-4D25-A7DD-E0CDA7EAA8A7}">
      <dgm:prSet phldrT="[Text]" phldr="1"/>
      <dgm:spPr/>
      <dgm:t>
        <a:bodyPr/>
        <a:lstStyle/>
        <a:p>
          <a:endParaRPr lang="en-US" dirty="0"/>
        </a:p>
      </dgm:t>
    </dgm:pt>
    <dgm:pt modelId="{2E42851A-1911-4CDF-9345-425F466FE99D}" type="parTrans" cxnId="{58C2DD51-6E4C-4821-BA1D-5B60BE3369EE}">
      <dgm:prSet/>
      <dgm:spPr/>
      <dgm:t>
        <a:bodyPr/>
        <a:lstStyle/>
        <a:p>
          <a:endParaRPr lang="en-US"/>
        </a:p>
      </dgm:t>
    </dgm:pt>
    <dgm:pt modelId="{65E0AE15-F030-41A5-8C3D-A81B8FB99FB6}" type="sibTrans" cxnId="{58C2DD51-6E4C-4821-BA1D-5B60BE3369EE}">
      <dgm:prSet/>
      <dgm:spPr/>
      <dgm:t>
        <a:bodyPr/>
        <a:lstStyle/>
        <a:p>
          <a:endParaRPr lang="en-US"/>
        </a:p>
      </dgm:t>
    </dgm:pt>
    <dgm:pt modelId="{6AFE53C0-460E-4BFF-834D-7B03953E459C}" type="pres">
      <dgm:prSet presAssocID="{718BBB8E-7C91-48B9-95D1-80DCD1E72B4A}" presName="diagram" presStyleCnt="0">
        <dgm:presLayoutVars>
          <dgm:chPref val="1"/>
          <dgm:dir/>
          <dgm:animOne val="branch"/>
          <dgm:animLvl val="lvl"/>
          <dgm:resizeHandles/>
        </dgm:presLayoutVars>
      </dgm:prSet>
      <dgm:spPr/>
      <dgm:t>
        <a:bodyPr/>
        <a:lstStyle/>
        <a:p>
          <a:endParaRPr lang="en-US"/>
        </a:p>
      </dgm:t>
    </dgm:pt>
    <dgm:pt modelId="{78B78F35-1EFC-43A7-81F0-093B1A613D38}" type="pres">
      <dgm:prSet presAssocID="{8284E161-D608-456A-8848-619C5DB0398A}" presName="root" presStyleCnt="0"/>
      <dgm:spPr/>
    </dgm:pt>
    <dgm:pt modelId="{793F40C1-6817-4FDB-AAE7-07FAF8390818}" type="pres">
      <dgm:prSet presAssocID="{8284E161-D608-456A-8848-619C5DB0398A}" presName="rootComposite" presStyleCnt="0"/>
      <dgm:spPr/>
    </dgm:pt>
    <dgm:pt modelId="{EC20A39A-AA6A-44D7-AE03-A6DE8944D172}" type="pres">
      <dgm:prSet presAssocID="{8284E161-D608-456A-8848-619C5DB0398A}" presName="rootText" presStyleLbl="node1" presStyleIdx="0" presStyleCnt="2"/>
      <dgm:spPr/>
      <dgm:t>
        <a:bodyPr/>
        <a:lstStyle/>
        <a:p>
          <a:endParaRPr lang="en-US"/>
        </a:p>
      </dgm:t>
    </dgm:pt>
    <dgm:pt modelId="{6CF8506A-AFA4-422D-90A0-EB4C2ED40DCB}" type="pres">
      <dgm:prSet presAssocID="{8284E161-D608-456A-8848-619C5DB0398A}" presName="rootConnector" presStyleLbl="node1" presStyleIdx="0" presStyleCnt="2"/>
      <dgm:spPr/>
      <dgm:t>
        <a:bodyPr/>
        <a:lstStyle/>
        <a:p>
          <a:endParaRPr lang="en-US"/>
        </a:p>
      </dgm:t>
    </dgm:pt>
    <dgm:pt modelId="{C829D632-3A54-426D-A731-F53F19DE9C8C}" type="pres">
      <dgm:prSet presAssocID="{8284E161-D608-456A-8848-619C5DB0398A}" presName="childShape" presStyleCnt="0"/>
      <dgm:spPr/>
    </dgm:pt>
    <dgm:pt modelId="{4CC92A88-D6D5-4D8E-BFC4-AE857A5E9CA3}" type="pres">
      <dgm:prSet presAssocID="{98AD65FF-EF56-4E4B-BB01-B0980B944C5B}" presName="Name13" presStyleLbl="parChTrans1D2" presStyleIdx="0" presStyleCnt="4"/>
      <dgm:spPr/>
      <dgm:t>
        <a:bodyPr/>
        <a:lstStyle/>
        <a:p>
          <a:endParaRPr lang="en-US"/>
        </a:p>
      </dgm:t>
    </dgm:pt>
    <dgm:pt modelId="{A0F1A35E-03A9-4278-B4E2-95B1CE89083A}" type="pres">
      <dgm:prSet presAssocID="{483D2FBA-5F44-4231-86ED-7512007B9106}" presName="childText" presStyleLbl="bgAcc1" presStyleIdx="0" presStyleCnt="4">
        <dgm:presLayoutVars>
          <dgm:bulletEnabled val="1"/>
        </dgm:presLayoutVars>
      </dgm:prSet>
      <dgm:spPr/>
      <dgm:t>
        <a:bodyPr/>
        <a:lstStyle/>
        <a:p>
          <a:endParaRPr lang="en-US"/>
        </a:p>
      </dgm:t>
    </dgm:pt>
    <dgm:pt modelId="{76ECD7A7-4FDB-4AEA-91F3-0A111DCA264A}" type="pres">
      <dgm:prSet presAssocID="{01E43A0C-94C5-4384-9FBC-F98C976BCC15}" presName="Name13" presStyleLbl="parChTrans1D2" presStyleIdx="1" presStyleCnt="4"/>
      <dgm:spPr/>
      <dgm:t>
        <a:bodyPr/>
        <a:lstStyle/>
        <a:p>
          <a:endParaRPr lang="en-US"/>
        </a:p>
      </dgm:t>
    </dgm:pt>
    <dgm:pt modelId="{4EC61DEC-3A13-4F2D-BBD1-7BC51B90EE14}" type="pres">
      <dgm:prSet presAssocID="{4DE49E76-84B5-4601-9E29-F49261C03BBF}" presName="childText" presStyleLbl="bgAcc1" presStyleIdx="1" presStyleCnt="4">
        <dgm:presLayoutVars>
          <dgm:bulletEnabled val="1"/>
        </dgm:presLayoutVars>
      </dgm:prSet>
      <dgm:spPr/>
      <dgm:t>
        <a:bodyPr/>
        <a:lstStyle/>
        <a:p>
          <a:endParaRPr lang="en-US"/>
        </a:p>
      </dgm:t>
    </dgm:pt>
    <dgm:pt modelId="{83EF77B7-BE30-4DFE-8753-FFEC3D0F0DE1}" type="pres">
      <dgm:prSet presAssocID="{A3DF9733-D1BE-46DA-A907-20E601CF748A}" presName="root" presStyleCnt="0"/>
      <dgm:spPr/>
    </dgm:pt>
    <dgm:pt modelId="{5D322376-691F-439C-93F0-D50EC6FDB01D}" type="pres">
      <dgm:prSet presAssocID="{A3DF9733-D1BE-46DA-A907-20E601CF748A}" presName="rootComposite" presStyleCnt="0"/>
      <dgm:spPr/>
    </dgm:pt>
    <dgm:pt modelId="{CAFA5640-0BA3-4EDB-B835-219B48F0304A}" type="pres">
      <dgm:prSet presAssocID="{A3DF9733-D1BE-46DA-A907-20E601CF748A}" presName="rootText" presStyleLbl="node1" presStyleIdx="1" presStyleCnt="2"/>
      <dgm:spPr/>
      <dgm:t>
        <a:bodyPr/>
        <a:lstStyle/>
        <a:p>
          <a:endParaRPr lang="en-US"/>
        </a:p>
      </dgm:t>
    </dgm:pt>
    <dgm:pt modelId="{D7F881B9-510D-4F3B-8F1B-8C427D3E7C91}" type="pres">
      <dgm:prSet presAssocID="{A3DF9733-D1BE-46DA-A907-20E601CF748A}" presName="rootConnector" presStyleLbl="node1" presStyleIdx="1" presStyleCnt="2"/>
      <dgm:spPr/>
      <dgm:t>
        <a:bodyPr/>
        <a:lstStyle/>
        <a:p>
          <a:endParaRPr lang="en-US"/>
        </a:p>
      </dgm:t>
    </dgm:pt>
    <dgm:pt modelId="{66B42604-EF8D-41F8-919E-9452B9EAECFB}" type="pres">
      <dgm:prSet presAssocID="{A3DF9733-D1BE-46DA-A907-20E601CF748A}" presName="childShape" presStyleCnt="0"/>
      <dgm:spPr/>
    </dgm:pt>
    <dgm:pt modelId="{02513406-C724-49D8-962E-63389F773720}" type="pres">
      <dgm:prSet presAssocID="{7961CFDD-C993-4BFB-97AB-024DF3D07CF1}" presName="Name13" presStyleLbl="parChTrans1D2" presStyleIdx="2" presStyleCnt="4"/>
      <dgm:spPr/>
      <dgm:t>
        <a:bodyPr/>
        <a:lstStyle/>
        <a:p>
          <a:endParaRPr lang="en-US"/>
        </a:p>
      </dgm:t>
    </dgm:pt>
    <dgm:pt modelId="{C3DFAFC8-8F6D-4802-955E-03C1FC3CC18D}" type="pres">
      <dgm:prSet presAssocID="{DF39EC58-26E5-4B41-95EF-0B49F26F8632}" presName="childText" presStyleLbl="bgAcc1" presStyleIdx="2" presStyleCnt="4">
        <dgm:presLayoutVars>
          <dgm:bulletEnabled val="1"/>
        </dgm:presLayoutVars>
      </dgm:prSet>
      <dgm:spPr/>
      <dgm:t>
        <a:bodyPr/>
        <a:lstStyle/>
        <a:p>
          <a:endParaRPr lang="en-US"/>
        </a:p>
      </dgm:t>
    </dgm:pt>
    <dgm:pt modelId="{AFD97AE4-02AE-4327-A5EC-28536CE38A87}" type="pres">
      <dgm:prSet presAssocID="{2E42851A-1911-4CDF-9345-425F466FE99D}" presName="Name13" presStyleLbl="parChTrans1D2" presStyleIdx="3" presStyleCnt="4"/>
      <dgm:spPr/>
      <dgm:t>
        <a:bodyPr/>
        <a:lstStyle/>
        <a:p>
          <a:endParaRPr lang="en-US"/>
        </a:p>
      </dgm:t>
    </dgm:pt>
    <dgm:pt modelId="{0F608AE9-4E79-4DBC-8ED6-3B94C1CE8C40}" type="pres">
      <dgm:prSet presAssocID="{E76BDCE3-F10F-4D25-A7DD-E0CDA7EAA8A7}" presName="childText" presStyleLbl="bgAcc1" presStyleIdx="3" presStyleCnt="4">
        <dgm:presLayoutVars>
          <dgm:bulletEnabled val="1"/>
        </dgm:presLayoutVars>
      </dgm:prSet>
      <dgm:spPr/>
      <dgm:t>
        <a:bodyPr/>
        <a:lstStyle/>
        <a:p>
          <a:endParaRPr lang="en-US"/>
        </a:p>
      </dgm:t>
    </dgm:pt>
  </dgm:ptLst>
  <dgm:cxnLst>
    <dgm:cxn modelId="{5DE67588-6277-442B-A73B-A6B559889E70}" srcId="{8284E161-D608-456A-8848-619C5DB0398A}" destId="{4DE49E76-84B5-4601-9E29-F49261C03BBF}" srcOrd="1" destOrd="0" parTransId="{01E43A0C-94C5-4384-9FBC-F98C976BCC15}" sibTransId="{F87E596B-100D-4EF5-B8C0-D4CF4530D7BD}"/>
    <dgm:cxn modelId="{58C2DD51-6E4C-4821-BA1D-5B60BE3369EE}" srcId="{A3DF9733-D1BE-46DA-A907-20E601CF748A}" destId="{E76BDCE3-F10F-4D25-A7DD-E0CDA7EAA8A7}" srcOrd="1" destOrd="0" parTransId="{2E42851A-1911-4CDF-9345-425F466FE99D}" sibTransId="{65E0AE15-F030-41A5-8C3D-A81B8FB99FB6}"/>
    <dgm:cxn modelId="{942D3D48-00A8-4371-9256-59D48AD30C75}" type="presOf" srcId="{8284E161-D608-456A-8848-619C5DB0398A}" destId="{6CF8506A-AFA4-422D-90A0-EB4C2ED40DCB}" srcOrd="1" destOrd="0" presId="urn:microsoft.com/office/officeart/2005/8/layout/hierarchy3"/>
    <dgm:cxn modelId="{D8345A66-655F-4F73-9A8D-8DB2155B79B3}" type="presOf" srcId="{A3DF9733-D1BE-46DA-A907-20E601CF748A}" destId="{D7F881B9-510D-4F3B-8F1B-8C427D3E7C91}" srcOrd="1" destOrd="0" presId="urn:microsoft.com/office/officeart/2005/8/layout/hierarchy3"/>
    <dgm:cxn modelId="{9C0AA627-2B90-4795-85D7-22A4CC62F190}" srcId="{718BBB8E-7C91-48B9-95D1-80DCD1E72B4A}" destId="{8284E161-D608-456A-8848-619C5DB0398A}" srcOrd="0" destOrd="0" parTransId="{E417C7DE-9955-479D-B13D-71924AB0C30A}" sibTransId="{E6EA2753-4461-4CCD-8D41-25E463738CB6}"/>
    <dgm:cxn modelId="{84E64217-2EBA-428D-9780-088527E7BAB8}" type="presOf" srcId="{A3DF9733-D1BE-46DA-A907-20E601CF748A}" destId="{CAFA5640-0BA3-4EDB-B835-219B48F0304A}" srcOrd="0" destOrd="0" presId="urn:microsoft.com/office/officeart/2005/8/layout/hierarchy3"/>
    <dgm:cxn modelId="{FF1A253B-89BE-4CA6-9473-72968E7C9CD5}" type="presOf" srcId="{E76BDCE3-F10F-4D25-A7DD-E0CDA7EAA8A7}" destId="{0F608AE9-4E79-4DBC-8ED6-3B94C1CE8C40}" srcOrd="0" destOrd="0" presId="urn:microsoft.com/office/officeart/2005/8/layout/hierarchy3"/>
    <dgm:cxn modelId="{555DB24D-115D-4122-9A05-304BE2B98811}" type="presOf" srcId="{01E43A0C-94C5-4384-9FBC-F98C976BCC15}" destId="{76ECD7A7-4FDB-4AEA-91F3-0A111DCA264A}" srcOrd="0" destOrd="0" presId="urn:microsoft.com/office/officeart/2005/8/layout/hierarchy3"/>
    <dgm:cxn modelId="{D218A6E0-3ED9-4A39-BD12-C84B382BCF52}" type="presOf" srcId="{4DE49E76-84B5-4601-9E29-F49261C03BBF}" destId="{4EC61DEC-3A13-4F2D-BBD1-7BC51B90EE14}" srcOrd="0" destOrd="0" presId="urn:microsoft.com/office/officeart/2005/8/layout/hierarchy3"/>
    <dgm:cxn modelId="{4C299E60-E734-4604-8970-8C17582D8B3C}" type="presOf" srcId="{DF39EC58-26E5-4B41-95EF-0B49F26F8632}" destId="{C3DFAFC8-8F6D-4802-955E-03C1FC3CC18D}" srcOrd="0" destOrd="0" presId="urn:microsoft.com/office/officeart/2005/8/layout/hierarchy3"/>
    <dgm:cxn modelId="{006B8C87-CFAB-4E89-838A-21DD261B3F30}" type="presOf" srcId="{718BBB8E-7C91-48B9-95D1-80DCD1E72B4A}" destId="{6AFE53C0-460E-4BFF-834D-7B03953E459C}" srcOrd="0" destOrd="0" presId="urn:microsoft.com/office/officeart/2005/8/layout/hierarchy3"/>
    <dgm:cxn modelId="{670C3877-06BA-4EC3-83E1-D76B33A16179}" type="presOf" srcId="{98AD65FF-EF56-4E4B-BB01-B0980B944C5B}" destId="{4CC92A88-D6D5-4D8E-BFC4-AE857A5E9CA3}" srcOrd="0" destOrd="0" presId="urn:microsoft.com/office/officeart/2005/8/layout/hierarchy3"/>
    <dgm:cxn modelId="{173D9D3F-9D14-4DCB-A03F-D5B5DF078DD6}" type="presOf" srcId="{7961CFDD-C993-4BFB-97AB-024DF3D07CF1}" destId="{02513406-C724-49D8-962E-63389F773720}" srcOrd="0" destOrd="0" presId="urn:microsoft.com/office/officeart/2005/8/layout/hierarchy3"/>
    <dgm:cxn modelId="{0DAE0892-F854-4C8F-9366-1FF4C6C0F068}" srcId="{A3DF9733-D1BE-46DA-A907-20E601CF748A}" destId="{DF39EC58-26E5-4B41-95EF-0B49F26F8632}" srcOrd="0" destOrd="0" parTransId="{7961CFDD-C993-4BFB-97AB-024DF3D07CF1}" sibTransId="{8F57B54E-4CD4-4859-BD6B-0D9D2EEEC303}"/>
    <dgm:cxn modelId="{604674D0-A2D0-4331-AFFA-9FDDA82CC22D}" type="presOf" srcId="{8284E161-D608-456A-8848-619C5DB0398A}" destId="{EC20A39A-AA6A-44D7-AE03-A6DE8944D172}" srcOrd="0" destOrd="0" presId="urn:microsoft.com/office/officeart/2005/8/layout/hierarchy3"/>
    <dgm:cxn modelId="{CBEEDDCB-2813-4708-94BB-9035A7E02DA7}" srcId="{718BBB8E-7C91-48B9-95D1-80DCD1E72B4A}" destId="{A3DF9733-D1BE-46DA-A907-20E601CF748A}" srcOrd="1" destOrd="0" parTransId="{9E7B5733-1C99-4191-BD8B-6DAC068A482F}" sibTransId="{33990D24-7EDC-4532-9AB0-FDECA3B2AA76}"/>
    <dgm:cxn modelId="{BEDA583A-AE3F-42B8-A5B3-EF7479046256}" type="presOf" srcId="{483D2FBA-5F44-4231-86ED-7512007B9106}" destId="{A0F1A35E-03A9-4278-B4E2-95B1CE89083A}" srcOrd="0" destOrd="0" presId="urn:microsoft.com/office/officeart/2005/8/layout/hierarchy3"/>
    <dgm:cxn modelId="{F6BAD0F6-70B5-4C38-85CC-74456453A085}" type="presOf" srcId="{2E42851A-1911-4CDF-9345-425F466FE99D}" destId="{AFD97AE4-02AE-4327-A5EC-28536CE38A87}" srcOrd="0" destOrd="0" presId="urn:microsoft.com/office/officeart/2005/8/layout/hierarchy3"/>
    <dgm:cxn modelId="{9638FE90-DFB4-4609-B55E-BF8ED874695C}" srcId="{8284E161-D608-456A-8848-619C5DB0398A}" destId="{483D2FBA-5F44-4231-86ED-7512007B9106}" srcOrd="0" destOrd="0" parTransId="{98AD65FF-EF56-4E4B-BB01-B0980B944C5B}" sibTransId="{968C6F6B-9DF9-4CB1-9A84-CC330EBDDD35}"/>
    <dgm:cxn modelId="{4145DA84-D03A-4325-8C09-E9A71F83F786}" type="presParOf" srcId="{6AFE53C0-460E-4BFF-834D-7B03953E459C}" destId="{78B78F35-1EFC-43A7-81F0-093B1A613D38}" srcOrd="0" destOrd="0" presId="urn:microsoft.com/office/officeart/2005/8/layout/hierarchy3"/>
    <dgm:cxn modelId="{C1DDEB0F-A128-4226-A222-63C35EDCDC5D}" type="presParOf" srcId="{78B78F35-1EFC-43A7-81F0-093B1A613D38}" destId="{793F40C1-6817-4FDB-AAE7-07FAF8390818}" srcOrd="0" destOrd="0" presId="urn:microsoft.com/office/officeart/2005/8/layout/hierarchy3"/>
    <dgm:cxn modelId="{E2616F89-AE18-4BE6-B6B5-7D352F5EDF6A}" type="presParOf" srcId="{793F40C1-6817-4FDB-AAE7-07FAF8390818}" destId="{EC20A39A-AA6A-44D7-AE03-A6DE8944D172}" srcOrd="0" destOrd="0" presId="urn:microsoft.com/office/officeart/2005/8/layout/hierarchy3"/>
    <dgm:cxn modelId="{F9329C3A-1011-4DA0-99A3-A37A713BA44E}" type="presParOf" srcId="{793F40C1-6817-4FDB-AAE7-07FAF8390818}" destId="{6CF8506A-AFA4-422D-90A0-EB4C2ED40DCB}" srcOrd="1" destOrd="0" presId="urn:microsoft.com/office/officeart/2005/8/layout/hierarchy3"/>
    <dgm:cxn modelId="{586A7A80-25D4-4B9A-9CB1-7750DE6D507B}" type="presParOf" srcId="{78B78F35-1EFC-43A7-81F0-093B1A613D38}" destId="{C829D632-3A54-426D-A731-F53F19DE9C8C}" srcOrd="1" destOrd="0" presId="urn:microsoft.com/office/officeart/2005/8/layout/hierarchy3"/>
    <dgm:cxn modelId="{F7667B54-0A18-48AE-8805-F23414F399D1}" type="presParOf" srcId="{C829D632-3A54-426D-A731-F53F19DE9C8C}" destId="{4CC92A88-D6D5-4D8E-BFC4-AE857A5E9CA3}" srcOrd="0" destOrd="0" presId="urn:microsoft.com/office/officeart/2005/8/layout/hierarchy3"/>
    <dgm:cxn modelId="{EC60BC56-9DFD-495A-83C8-CBEF63834192}" type="presParOf" srcId="{C829D632-3A54-426D-A731-F53F19DE9C8C}" destId="{A0F1A35E-03A9-4278-B4E2-95B1CE89083A}" srcOrd="1" destOrd="0" presId="urn:microsoft.com/office/officeart/2005/8/layout/hierarchy3"/>
    <dgm:cxn modelId="{0DEE6885-3F8B-4B5B-86A8-2D41CF4AACA4}" type="presParOf" srcId="{C829D632-3A54-426D-A731-F53F19DE9C8C}" destId="{76ECD7A7-4FDB-4AEA-91F3-0A111DCA264A}" srcOrd="2" destOrd="0" presId="urn:microsoft.com/office/officeart/2005/8/layout/hierarchy3"/>
    <dgm:cxn modelId="{06E111BA-95D4-49F7-B1BE-7B9BF25C77A5}" type="presParOf" srcId="{C829D632-3A54-426D-A731-F53F19DE9C8C}" destId="{4EC61DEC-3A13-4F2D-BBD1-7BC51B90EE14}" srcOrd="3" destOrd="0" presId="urn:microsoft.com/office/officeart/2005/8/layout/hierarchy3"/>
    <dgm:cxn modelId="{4DD745B7-AE9E-4B04-B7FA-00554B7EBFE2}" type="presParOf" srcId="{6AFE53C0-460E-4BFF-834D-7B03953E459C}" destId="{83EF77B7-BE30-4DFE-8753-FFEC3D0F0DE1}" srcOrd="1" destOrd="0" presId="urn:microsoft.com/office/officeart/2005/8/layout/hierarchy3"/>
    <dgm:cxn modelId="{3546BD39-BA10-4285-AA69-E4FDD3FF3C41}" type="presParOf" srcId="{83EF77B7-BE30-4DFE-8753-FFEC3D0F0DE1}" destId="{5D322376-691F-439C-93F0-D50EC6FDB01D}" srcOrd="0" destOrd="0" presId="urn:microsoft.com/office/officeart/2005/8/layout/hierarchy3"/>
    <dgm:cxn modelId="{5E49FCF4-A555-419F-A373-292C70DE4EE8}" type="presParOf" srcId="{5D322376-691F-439C-93F0-D50EC6FDB01D}" destId="{CAFA5640-0BA3-4EDB-B835-219B48F0304A}" srcOrd="0" destOrd="0" presId="urn:microsoft.com/office/officeart/2005/8/layout/hierarchy3"/>
    <dgm:cxn modelId="{80E437A7-D4EE-4934-8E26-145638388E7A}" type="presParOf" srcId="{5D322376-691F-439C-93F0-D50EC6FDB01D}" destId="{D7F881B9-510D-4F3B-8F1B-8C427D3E7C91}" srcOrd="1" destOrd="0" presId="urn:microsoft.com/office/officeart/2005/8/layout/hierarchy3"/>
    <dgm:cxn modelId="{87D69A0D-0A0F-4CEB-8D07-FAEC60E3ACC2}" type="presParOf" srcId="{83EF77B7-BE30-4DFE-8753-FFEC3D0F0DE1}" destId="{66B42604-EF8D-41F8-919E-9452B9EAECFB}" srcOrd="1" destOrd="0" presId="urn:microsoft.com/office/officeart/2005/8/layout/hierarchy3"/>
    <dgm:cxn modelId="{F301A881-B2B4-4079-80CE-9E4F36D42EFD}" type="presParOf" srcId="{66B42604-EF8D-41F8-919E-9452B9EAECFB}" destId="{02513406-C724-49D8-962E-63389F773720}" srcOrd="0" destOrd="0" presId="urn:microsoft.com/office/officeart/2005/8/layout/hierarchy3"/>
    <dgm:cxn modelId="{570838D1-2606-4A8C-B90B-CD179725F574}" type="presParOf" srcId="{66B42604-EF8D-41F8-919E-9452B9EAECFB}" destId="{C3DFAFC8-8F6D-4802-955E-03C1FC3CC18D}" srcOrd="1" destOrd="0" presId="urn:microsoft.com/office/officeart/2005/8/layout/hierarchy3"/>
    <dgm:cxn modelId="{40F64787-EE35-465F-9DF6-D2F54ECEA68F}" type="presParOf" srcId="{66B42604-EF8D-41F8-919E-9452B9EAECFB}" destId="{AFD97AE4-02AE-4327-A5EC-28536CE38A87}" srcOrd="2" destOrd="0" presId="urn:microsoft.com/office/officeart/2005/8/layout/hierarchy3"/>
    <dgm:cxn modelId="{4B4BB486-0208-4561-91A7-89E5CC4E1E75}" type="presParOf" srcId="{66B42604-EF8D-41F8-919E-9452B9EAECFB}" destId="{0F608AE9-4E79-4DBC-8ED6-3B94C1CE8C4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11BC-3997-462A-8D5C-4EB0EED45AAB}" type="doc">
      <dgm:prSet loTypeId="urn:microsoft.com/office/officeart/2005/8/layout/pyramid1" loCatId="pyramid" qsTypeId="urn:microsoft.com/office/officeart/2005/8/quickstyle/simple2" qsCatId="simple" csTypeId="urn:microsoft.com/office/officeart/2005/8/colors/colorful5" csCatId="colorful" phldr="0"/>
      <dgm:spPr/>
    </dgm:pt>
    <dgm:pt modelId="{C747E35A-E63A-429C-9EF5-6BDC7A003508}">
      <dgm:prSet phldrT="[Text]" phldr="1"/>
      <dgm:spPr/>
      <dgm:t>
        <a:bodyPr/>
        <a:lstStyle/>
        <a:p>
          <a:endParaRPr lang="en-US" dirty="0"/>
        </a:p>
      </dgm:t>
    </dgm:pt>
    <dgm:pt modelId="{EA4C89E8-59A5-4CFA-9300-3ECD7C58B74A}" type="parTrans" cxnId="{4CA3D341-2008-4060-AB25-9855EE1CE43C}">
      <dgm:prSet/>
      <dgm:spPr/>
      <dgm:t>
        <a:bodyPr/>
        <a:lstStyle/>
        <a:p>
          <a:endParaRPr lang="en-US"/>
        </a:p>
      </dgm:t>
    </dgm:pt>
    <dgm:pt modelId="{C2C97D3D-48B0-489C-8C5A-FEC6D3CECB55}" type="sibTrans" cxnId="{4CA3D341-2008-4060-AB25-9855EE1CE43C}">
      <dgm:prSet/>
      <dgm:spPr/>
      <dgm:t>
        <a:bodyPr/>
        <a:lstStyle/>
        <a:p>
          <a:endParaRPr lang="en-US"/>
        </a:p>
      </dgm:t>
    </dgm:pt>
    <dgm:pt modelId="{98B96CA1-47C9-4A1B-8978-AFC0760D70F4}">
      <dgm:prSet phldrT="[Text]" phldr="1"/>
      <dgm:spPr/>
      <dgm:t>
        <a:bodyPr/>
        <a:lstStyle/>
        <a:p>
          <a:endParaRPr lang="en-US" dirty="0"/>
        </a:p>
      </dgm:t>
    </dgm:pt>
    <dgm:pt modelId="{33FA2B4D-C17E-4242-9A58-71D7A07809BA}" type="parTrans" cxnId="{E5813ADE-3D76-4884-997D-33EC3CB549FB}">
      <dgm:prSet/>
      <dgm:spPr/>
      <dgm:t>
        <a:bodyPr/>
        <a:lstStyle/>
        <a:p>
          <a:endParaRPr lang="en-US"/>
        </a:p>
      </dgm:t>
    </dgm:pt>
    <dgm:pt modelId="{D08259B9-E56D-4572-9A28-718C2FAAF143}" type="sibTrans" cxnId="{E5813ADE-3D76-4884-997D-33EC3CB549FB}">
      <dgm:prSet/>
      <dgm:spPr/>
      <dgm:t>
        <a:bodyPr/>
        <a:lstStyle/>
        <a:p>
          <a:endParaRPr lang="en-US"/>
        </a:p>
      </dgm:t>
    </dgm:pt>
    <dgm:pt modelId="{C5927B16-85B4-44E6-8059-A556FE42A6C8}">
      <dgm:prSet phldrT="[Text]" phldr="1"/>
      <dgm:spPr/>
      <dgm:t>
        <a:bodyPr/>
        <a:lstStyle/>
        <a:p>
          <a:endParaRPr lang="en-US" dirty="0"/>
        </a:p>
      </dgm:t>
    </dgm:pt>
    <dgm:pt modelId="{10DA1FE2-16AF-4EFC-A67E-E1552B74A80B}" type="parTrans" cxnId="{90B3DDA7-978D-46D2-A4D7-714F6D7706B5}">
      <dgm:prSet/>
      <dgm:spPr/>
      <dgm:t>
        <a:bodyPr/>
        <a:lstStyle/>
        <a:p>
          <a:endParaRPr lang="en-US"/>
        </a:p>
      </dgm:t>
    </dgm:pt>
    <dgm:pt modelId="{9DC03A16-B7E2-4072-A989-1C6F91621A52}" type="sibTrans" cxnId="{90B3DDA7-978D-46D2-A4D7-714F6D7706B5}">
      <dgm:prSet/>
      <dgm:spPr/>
      <dgm:t>
        <a:bodyPr/>
        <a:lstStyle/>
        <a:p>
          <a:endParaRPr lang="en-US"/>
        </a:p>
      </dgm:t>
    </dgm:pt>
    <dgm:pt modelId="{EB3A7848-7218-4A53-85E9-A93C90FD1410}" type="pres">
      <dgm:prSet presAssocID="{ADF611BC-3997-462A-8D5C-4EB0EED45AAB}" presName="Name0" presStyleCnt="0">
        <dgm:presLayoutVars>
          <dgm:dir/>
          <dgm:animLvl val="lvl"/>
          <dgm:resizeHandles val="exact"/>
        </dgm:presLayoutVars>
      </dgm:prSet>
      <dgm:spPr/>
    </dgm:pt>
    <dgm:pt modelId="{9E81A59F-39AF-4281-9A48-65B35D8320A2}" type="pres">
      <dgm:prSet presAssocID="{C747E35A-E63A-429C-9EF5-6BDC7A003508}" presName="Name8" presStyleCnt="0"/>
      <dgm:spPr/>
    </dgm:pt>
    <dgm:pt modelId="{0D6C5919-84CC-47FD-9181-D122AC9D8F28}" type="pres">
      <dgm:prSet presAssocID="{C747E35A-E63A-429C-9EF5-6BDC7A003508}" presName="level" presStyleLbl="node1" presStyleIdx="0" presStyleCnt="3">
        <dgm:presLayoutVars>
          <dgm:chMax val="1"/>
          <dgm:bulletEnabled val="1"/>
        </dgm:presLayoutVars>
      </dgm:prSet>
      <dgm:spPr/>
      <dgm:t>
        <a:bodyPr/>
        <a:lstStyle/>
        <a:p>
          <a:endParaRPr lang="en-US"/>
        </a:p>
      </dgm:t>
    </dgm:pt>
    <dgm:pt modelId="{F89464F5-877C-4439-B052-77F604FA0B02}" type="pres">
      <dgm:prSet presAssocID="{C747E35A-E63A-429C-9EF5-6BDC7A003508}" presName="levelTx" presStyleLbl="revTx" presStyleIdx="0" presStyleCnt="0">
        <dgm:presLayoutVars>
          <dgm:chMax val="1"/>
          <dgm:bulletEnabled val="1"/>
        </dgm:presLayoutVars>
      </dgm:prSet>
      <dgm:spPr/>
      <dgm:t>
        <a:bodyPr/>
        <a:lstStyle/>
        <a:p>
          <a:endParaRPr lang="en-US"/>
        </a:p>
      </dgm:t>
    </dgm:pt>
    <dgm:pt modelId="{312E6FCD-E02B-42A5-96B6-FD685F479658}" type="pres">
      <dgm:prSet presAssocID="{98B96CA1-47C9-4A1B-8978-AFC0760D70F4}" presName="Name8" presStyleCnt="0"/>
      <dgm:spPr/>
    </dgm:pt>
    <dgm:pt modelId="{90D50FBA-10A0-4D23-8A8B-D4306ABD1E21}" type="pres">
      <dgm:prSet presAssocID="{98B96CA1-47C9-4A1B-8978-AFC0760D70F4}" presName="level" presStyleLbl="node1" presStyleIdx="1" presStyleCnt="3">
        <dgm:presLayoutVars>
          <dgm:chMax val="1"/>
          <dgm:bulletEnabled val="1"/>
        </dgm:presLayoutVars>
      </dgm:prSet>
      <dgm:spPr/>
      <dgm:t>
        <a:bodyPr/>
        <a:lstStyle/>
        <a:p>
          <a:endParaRPr lang="en-US"/>
        </a:p>
      </dgm:t>
    </dgm:pt>
    <dgm:pt modelId="{C7B85490-EA87-4CFB-815A-47E2620BB8F8}" type="pres">
      <dgm:prSet presAssocID="{98B96CA1-47C9-4A1B-8978-AFC0760D70F4}" presName="levelTx" presStyleLbl="revTx" presStyleIdx="0" presStyleCnt="0">
        <dgm:presLayoutVars>
          <dgm:chMax val="1"/>
          <dgm:bulletEnabled val="1"/>
        </dgm:presLayoutVars>
      </dgm:prSet>
      <dgm:spPr/>
      <dgm:t>
        <a:bodyPr/>
        <a:lstStyle/>
        <a:p>
          <a:endParaRPr lang="en-US"/>
        </a:p>
      </dgm:t>
    </dgm:pt>
    <dgm:pt modelId="{BE5BE371-56E1-4496-8027-3C863E1489C2}" type="pres">
      <dgm:prSet presAssocID="{C5927B16-85B4-44E6-8059-A556FE42A6C8}" presName="Name8" presStyleCnt="0"/>
      <dgm:spPr/>
    </dgm:pt>
    <dgm:pt modelId="{3C176C07-5C41-4E10-9663-FD75E1407C45}" type="pres">
      <dgm:prSet presAssocID="{C5927B16-85B4-44E6-8059-A556FE42A6C8}" presName="level" presStyleLbl="node1" presStyleIdx="2" presStyleCnt="3" custLinFactNeighborX="-22973" custLinFactNeighborY="56329">
        <dgm:presLayoutVars>
          <dgm:chMax val="1"/>
          <dgm:bulletEnabled val="1"/>
        </dgm:presLayoutVars>
      </dgm:prSet>
      <dgm:spPr/>
      <dgm:t>
        <a:bodyPr/>
        <a:lstStyle/>
        <a:p>
          <a:endParaRPr lang="en-US"/>
        </a:p>
      </dgm:t>
    </dgm:pt>
    <dgm:pt modelId="{16ED115F-961B-4D10-B628-A98BB77A6B1E}" type="pres">
      <dgm:prSet presAssocID="{C5927B16-85B4-44E6-8059-A556FE42A6C8}" presName="levelTx" presStyleLbl="revTx" presStyleIdx="0" presStyleCnt="0">
        <dgm:presLayoutVars>
          <dgm:chMax val="1"/>
          <dgm:bulletEnabled val="1"/>
        </dgm:presLayoutVars>
      </dgm:prSet>
      <dgm:spPr/>
      <dgm:t>
        <a:bodyPr/>
        <a:lstStyle/>
        <a:p>
          <a:endParaRPr lang="en-US"/>
        </a:p>
      </dgm:t>
    </dgm:pt>
  </dgm:ptLst>
  <dgm:cxnLst>
    <dgm:cxn modelId="{6EBD7514-599D-4487-9931-2C3F23D90066}" type="presOf" srcId="{C5927B16-85B4-44E6-8059-A556FE42A6C8}" destId="{16ED115F-961B-4D10-B628-A98BB77A6B1E}" srcOrd="1" destOrd="0" presId="urn:microsoft.com/office/officeart/2005/8/layout/pyramid1"/>
    <dgm:cxn modelId="{2DC0E0DB-8AC9-44FA-89C4-6C7A3ED82E00}" type="presOf" srcId="{98B96CA1-47C9-4A1B-8978-AFC0760D70F4}" destId="{90D50FBA-10A0-4D23-8A8B-D4306ABD1E21}" srcOrd="0" destOrd="0" presId="urn:microsoft.com/office/officeart/2005/8/layout/pyramid1"/>
    <dgm:cxn modelId="{B120965E-EBF4-44D2-A5C0-6F8C7915AA4D}" type="presOf" srcId="{ADF611BC-3997-462A-8D5C-4EB0EED45AAB}" destId="{EB3A7848-7218-4A53-85E9-A93C90FD1410}" srcOrd="0" destOrd="0" presId="urn:microsoft.com/office/officeart/2005/8/layout/pyramid1"/>
    <dgm:cxn modelId="{A3ECE25D-3C2B-405D-848C-7DF99225DC9F}" type="presOf" srcId="{C747E35A-E63A-429C-9EF5-6BDC7A003508}" destId="{0D6C5919-84CC-47FD-9181-D122AC9D8F28}" srcOrd="0" destOrd="0" presId="urn:microsoft.com/office/officeart/2005/8/layout/pyramid1"/>
    <dgm:cxn modelId="{E73359CC-EC3D-46BC-B0E2-9852F4336690}" type="presOf" srcId="{C747E35A-E63A-429C-9EF5-6BDC7A003508}" destId="{F89464F5-877C-4439-B052-77F604FA0B02}" srcOrd="1" destOrd="0" presId="urn:microsoft.com/office/officeart/2005/8/layout/pyramid1"/>
    <dgm:cxn modelId="{90B3DDA7-978D-46D2-A4D7-714F6D7706B5}" srcId="{ADF611BC-3997-462A-8D5C-4EB0EED45AAB}" destId="{C5927B16-85B4-44E6-8059-A556FE42A6C8}" srcOrd="2" destOrd="0" parTransId="{10DA1FE2-16AF-4EFC-A67E-E1552B74A80B}" sibTransId="{9DC03A16-B7E2-4072-A989-1C6F91621A52}"/>
    <dgm:cxn modelId="{FD47C284-FF6A-499F-A082-58E050645EEB}" type="presOf" srcId="{98B96CA1-47C9-4A1B-8978-AFC0760D70F4}" destId="{C7B85490-EA87-4CFB-815A-47E2620BB8F8}" srcOrd="1" destOrd="0" presId="urn:microsoft.com/office/officeart/2005/8/layout/pyramid1"/>
    <dgm:cxn modelId="{4CA3D341-2008-4060-AB25-9855EE1CE43C}" srcId="{ADF611BC-3997-462A-8D5C-4EB0EED45AAB}" destId="{C747E35A-E63A-429C-9EF5-6BDC7A003508}" srcOrd="0" destOrd="0" parTransId="{EA4C89E8-59A5-4CFA-9300-3ECD7C58B74A}" sibTransId="{C2C97D3D-48B0-489C-8C5A-FEC6D3CECB55}"/>
    <dgm:cxn modelId="{B6077D21-692F-4EF7-81DC-3DC0D3469EAA}" type="presOf" srcId="{C5927B16-85B4-44E6-8059-A556FE42A6C8}" destId="{3C176C07-5C41-4E10-9663-FD75E1407C45}" srcOrd="0" destOrd="0" presId="urn:microsoft.com/office/officeart/2005/8/layout/pyramid1"/>
    <dgm:cxn modelId="{E5813ADE-3D76-4884-997D-33EC3CB549FB}" srcId="{ADF611BC-3997-462A-8D5C-4EB0EED45AAB}" destId="{98B96CA1-47C9-4A1B-8978-AFC0760D70F4}" srcOrd="1" destOrd="0" parTransId="{33FA2B4D-C17E-4242-9A58-71D7A07809BA}" sibTransId="{D08259B9-E56D-4572-9A28-718C2FAAF143}"/>
    <dgm:cxn modelId="{0F513B08-AFCC-42A9-B640-9A471A3E9A3C}" type="presParOf" srcId="{EB3A7848-7218-4A53-85E9-A93C90FD1410}" destId="{9E81A59F-39AF-4281-9A48-65B35D8320A2}" srcOrd="0" destOrd="0" presId="urn:microsoft.com/office/officeart/2005/8/layout/pyramid1"/>
    <dgm:cxn modelId="{79AE489C-D2E2-4FA3-AC96-590631F25858}" type="presParOf" srcId="{9E81A59F-39AF-4281-9A48-65B35D8320A2}" destId="{0D6C5919-84CC-47FD-9181-D122AC9D8F28}" srcOrd="0" destOrd="0" presId="urn:microsoft.com/office/officeart/2005/8/layout/pyramid1"/>
    <dgm:cxn modelId="{3912B7E9-04CA-4C9C-A4DA-48948303FFB1}" type="presParOf" srcId="{9E81A59F-39AF-4281-9A48-65B35D8320A2}" destId="{F89464F5-877C-4439-B052-77F604FA0B02}" srcOrd="1" destOrd="0" presId="urn:microsoft.com/office/officeart/2005/8/layout/pyramid1"/>
    <dgm:cxn modelId="{9BAAB120-5992-4A1C-BE64-4CA23C2C15DC}" type="presParOf" srcId="{EB3A7848-7218-4A53-85E9-A93C90FD1410}" destId="{312E6FCD-E02B-42A5-96B6-FD685F479658}" srcOrd="1" destOrd="0" presId="urn:microsoft.com/office/officeart/2005/8/layout/pyramid1"/>
    <dgm:cxn modelId="{1A5B6D01-0481-411F-9CFB-FDBBFEB71C46}" type="presParOf" srcId="{312E6FCD-E02B-42A5-96B6-FD685F479658}" destId="{90D50FBA-10A0-4D23-8A8B-D4306ABD1E21}" srcOrd="0" destOrd="0" presId="urn:microsoft.com/office/officeart/2005/8/layout/pyramid1"/>
    <dgm:cxn modelId="{5B4586A0-D215-4CA7-8298-6B4B9D87F636}" type="presParOf" srcId="{312E6FCD-E02B-42A5-96B6-FD685F479658}" destId="{C7B85490-EA87-4CFB-815A-47E2620BB8F8}" srcOrd="1" destOrd="0" presId="urn:microsoft.com/office/officeart/2005/8/layout/pyramid1"/>
    <dgm:cxn modelId="{CACD0E5B-E2C3-408F-9DE0-885E1EBD00A7}" type="presParOf" srcId="{EB3A7848-7218-4A53-85E9-A93C90FD1410}" destId="{BE5BE371-56E1-4496-8027-3C863E1489C2}" srcOrd="2" destOrd="0" presId="urn:microsoft.com/office/officeart/2005/8/layout/pyramid1"/>
    <dgm:cxn modelId="{02BED912-0476-4F9D-B1E6-2E586FEFD4F4}" type="presParOf" srcId="{BE5BE371-56E1-4496-8027-3C863E1489C2}" destId="{3C176C07-5C41-4E10-9663-FD75E1407C45}" srcOrd="0" destOrd="0" presId="urn:microsoft.com/office/officeart/2005/8/layout/pyramid1"/>
    <dgm:cxn modelId="{6C7E3954-7069-4A49-966E-2B95A0C6E1D6}" type="presParOf" srcId="{BE5BE371-56E1-4496-8027-3C863E1489C2}" destId="{16ED115F-961B-4D10-B628-A98BB77A6B1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0A39A-AA6A-44D7-AE03-A6DE8944D172}">
      <dsp:nvSpPr>
        <dsp:cNvPr id="0" name=""/>
        <dsp:cNvSpPr/>
      </dsp:nvSpPr>
      <dsp:spPr>
        <a:xfrm>
          <a:off x="11585" y="544"/>
          <a:ext cx="1784635" cy="89231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lvl="0" algn="ctr" defTabSz="2222500">
            <a:lnSpc>
              <a:spcPct val="90000"/>
            </a:lnSpc>
            <a:spcBef>
              <a:spcPct val="0"/>
            </a:spcBef>
            <a:spcAft>
              <a:spcPct val="35000"/>
            </a:spcAft>
          </a:pPr>
          <a:endParaRPr lang="en-US" sz="5000" kern="1200"/>
        </a:p>
      </dsp:txBody>
      <dsp:txXfrm>
        <a:off x="37720" y="26679"/>
        <a:ext cx="1732365" cy="840047"/>
      </dsp:txXfrm>
    </dsp:sp>
    <dsp:sp modelId="{4CC92A88-D6D5-4D8E-BFC4-AE857A5E9CA3}">
      <dsp:nvSpPr>
        <dsp:cNvPr id="0" name=""/>
        <dsp:cNvSpPr/>
      </dsp:nvSpPr>
      <dsp:spPr>
        <a:xfrm>
          <a:off x="190048"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1A35E-03A9-4278-B4E2-95B1CE89083A}">
      <dsp:nvSpPr>
        <dsp:cNvPr id="0" name=""/>
        <dsp:cNvSpPr/>
      </dsp:nvSpPr>
      <dsp:spPr>
        <a:xfrm>
          <a:off x="368512"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394647" y="1142076"/>
        <a:ext cx="1375438" cy="840047"/>
      </dsp:txXfrm>
    </dsp:sp>
    <dsp:sp modelId="{76ECD7A7-4FDB-4AEA-91F3-0A111DCA264A}">
      <dsp:nvSpPr>
        <dsp:cNvPr id="0" name=""/>
        <dsp:cNvSpPr/>
      </dsp:nvSpPr>
      <dsp:spPr>
        <a:xfrm>
          <a:off x="190048"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C61DEC-3A13-4F2D-BBD1-7BC51B90EE14}">
      <dsp:nvSpPr>
        <dsp:cNvPr id="0" name=""/>
        <dsp:cNvSpPr/>
      </dsp:nvSpPr>
      <dsp:spPr>
        <a:xfrm>
          <a:off x="368512"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8640"/>
              <a:satOff val="-19136"/>
              <a:lumOff val="162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394647" y="2257473"/>
        <a:ext cx="1375438" cy="840047"/>
      </dsp:txXfrm>
    </dsp:sp>
    <dsp:sp modelId="{CAFA5640-0BA3-4EDB-B835-219B48F0304A}">
      <dsp:nvSpPr>
        <dsp:cNvPr id="0" name=""/>
        <dsp:cNvSpPr/>
      </dsp:nvSpPr>
      <dsp:spPr>
        <a:xfrm>
          <a:off x="2242379" y="544"/>
          <a:ext cx="1784635" cy="892317"/>
        </a:xfrm>
        <a:prstGeom prst="roundRect">
          <a:avLst>
            <a:gd name="adj" fmla="val 10000"/>
          </a:avLst>
        </a:prstGeom>
        <a:solidFill>
          <a:schemeClr val="accent4">
            <a:hueOff val="25919"/>
            <a:satOff val="-57408"/>
            <a:lumOff val="488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lvl="0" algn="ctr" defTabSz="2222500">
            <a:lnSpc>
              <a:spcPct val="90000"/>
            </a:lnSpc>
            <a:spcBef>
              <a:spcPct val="0"/>
            </a:spcBef>
            <a:spcAft>
              <a:spcPct val="35000"/>
            </a:spcAft>
          </a:pPr>
          <a:endParaRPr lang="en-US" sz="5000" kern="1200"/>
        </a:p>
      </dsp:txBody>
      <dsp:txXfrm>
        <a:off x="2268514" y="26679"/>
        <a:ext cx="1732365" cy="840047"/>
      </dsp:txXfrm>
    </dsp:sp>
    <dsp:sp modelId="{02513406-C724-49D8-962E-63389F773720}">
      <dsp:nvSpPr>
        <dsp:cNvPr id="0" name=""/>
        <dsp:cNvSpPr/>
      </dsp:nvSpPr>
      <dsp:spPr>
        <a:xfrm>
          <a:off x="2420842"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FAFC8-8F6D-4802-955E-03C1FC3CC18D}">
      <dsp:nvSpPr>
        <dsp:cNvPr id="0" name=""/>
        <dsp:cNvSpPr/>
      </dsp:nvSpPr>
      <dsp:spPr>
        <a:xfrm>
          <a:off x="2599306"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17280"/>
              <a:satOff val="-38272"/>
              <a:lumOff val="325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2625441" y="1142076"/>
        <a:ext cx="1375438" cy="840047"/>
      </dsp:txXfrm>
    </dsp:sp>
    <dsp:sp modelId="{AFD97AE4-02AE-4327-A5EC-28536CE38A87}">
      <dsp:nvSpPr>
        <dsp:cNvPr id="0" name=""/>
        <dsp:cNvSpPr/>
      </dsp:nvSpPr>
      <dsp:spPr>
        <a:xfrm>
          <a:off x="2420842"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08AE9-4E79-4DBC-8ED6-3B94C1CE8C40}">
      <dsp:nvSpPr>
        <dsp:cNvPr id="0" name=""/>
        <dsp:cNvSpPr/>
      </dsp:nvSpPr>
      <dsp:spPr>
        <a:xfrm>
          <a:off x="2599306"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25919"/>
              <a:satOff val="-57408"/>
              <a:lumOff val="488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2625441" y="2257473"/>
        <a:ext cx="1375438" cy="8400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C5919-84CC-47FD-9181-D122AC9D8F28}">
      <dsp:nvSpPr>
        <dsp:cNvPr id="0" name=""/>
        <dsp:cNvSpPr/>
      </dsp:nvSpPr>
      <dsp:spPr>
        <a:xfrm>
          <a:off x="1523999" y="0"/>
          <a:ext cx="1524000" cy="1473200"/>
        </a:xfrm>
        <a:prstGeom prst="trapezoid">
          <a:avLst>
            <a:gd name="adj" fmla="val 51724"/>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a:lnSpc>
              <a:spcPct val="90000"/>
            </a:lnSpc>
            <a:spcBef>
              <a:spcPct val="0"/>
            </a:spcBef>
            <a:spcAft>
              <a:spcPct val="35000"/>
            </a:spcAft>
          </a:pPr>
          <a:endParaRPr lang="en-US" sz="4600" kern="1200" dirty="0"/>
        </a:p>
      </dsp:txBody>
      <dsp:txXfrm>
        <a:off x="1523999" y="0"/>
        <a:ext cx="1524000" cy="1473200"/>
      </dsp:txXfrm>
    </dsp:sp>
    <dsp:sp modelId="{90D50FBA-10A0-4D23-8A8B-D4306ABD1E21}">
      <dsp:nvSpPr>
        <dsp:cNvPr id="0" name=""/>
        <dsp:cNvSpPr/>
      </dsp:nvSpPr>
      <dsp:spPr>
        <a:xfrm>
          <a:off x="761999" y="1473200"/>
          <a:ext cx="3048000" cy="1473200"/>
        </a:xfrm>
        <a:prstGeom prst="trapezoid">
          <a:avLst>
            <a:gd name="adj" fmla="val 51724"/>
          </a:avLst>
        </a:prstGeom>
        <a:solidFill>
          <a:schemeClr val="accent5">
            <a:hueOff val="-4971833"/>
            <a:satOff val="22670"/>
            <a:lumOff val="-7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2667000">
            <a:lnSpc>
              <a:spcPct val="90000"/>
            </a:lnSpc>
            <a:spcBef>
              <a:spcPct val="0"/>
            </a:spcBef>
            <a:spcAft>
              <a:spcPct val="35000"/>
            </a:spcAft>
          </a:pPr>
          <a:endParaRPr lang="en-US" sz="6000" kern="1200" dirty="0"/>
        </a:p>
      </dsp:txBody>
      <dsp:txXfrm>
        <a:off x="1295399" y="1473200"/>
        <a:ext cx="1981200" cy="1473200"/>
      </dsp:txXfrm>
    </dsp:sp>
    <dsp:sp modelId="{3C176C07-5C41-4E10-9663-FD75E1407C45}">
      <dsp:nvSpPr>
        <dsp:cNvPr id="0" name=""/>
        <dsp:cNvSpPr/>
      </dsp:nvSpPr>
      <dsp:spPr>
        <a:xfrm>
          <a:off x="0" y="2946400"/>
          <a:ext cx="4572000" cy="1473200"/>
        </a:xfrm>
        <a:prstGeom prst="trapezoid">
          <a:avLst>
            <a:gd name="adj" fmla="val 51724"/>
          </a:avLst>
        </a:prstGeom>
        <a:solidFill>
          <a:schemeClr val="accent5">
            <a:hueOff val="-9943667"/>
            <a:satOff val="45340"/>
            <a:lumOff val="-156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800099" y="2946400"/>
        <a:ext cx="2971800" cy="14732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C73B9B59-B183-4D92-8EE6-315FED2168CD}" type="datetimeFigureOut">
              <a:rPr lang="en-US"/>
              <a:pPr>
                <a:defRPr/>
              </a:pPr>
              <a:t>6/13/2022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9FC937D4-D70A-4D9F-B787-60884E1B03DE}" type="slidenum">
              <a:rPr lang="en-US"/>
              <a:pPr>
                <a:defRPr/>
              </a:pPr>
              <a:t>‹#›</a:t>
            </a:fld>
            <a:endParaRPr lang="en-US" dirty="0"/>
          </a:p>
        </p:txBody>
      </p:sp>
    </p:spTree>
    <p:extLst>
      <p:ext uri="{BB962C8B-B14F-4D97-AF65-F5344CB8AC3E}">
        <p14:creationId xmlns:p14="http://schemas.microsoft.com/office/powerpoint/2010/main" val="20004534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5AE70B9E-8353-4E54-97DF-39271C3FF902}" type="datetimeFigureOut">
              <a:rPr lang="en-US"/>
              <a:pPr>
                <a:defRPr/>
              </a:pPr>
              <a:t>6/13/2022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8A9E349C-BDDF-4BC6-849F-ABE75B63518E}" type="slidenum">
              <a:rPr lang="en-US"/>
              <a:pPr>
                <a:defRPr/>
              </a:pPr>
              <a:t>‹#›</a:t>
            </a:fld>
            <a:endParaRPr lang="en-US" dirty="0"/>
          </a:p>
        </p:txBody>
      </p:sp>
    </p:spTree>
    <p:extLst>
      <p:ext uri="{BB962C8B-B14F-4D97-AF65-F5344CB8AC3E}">
        <p14:creationId xmlns:p14="http://schemas.microsoft.com/office/powerpoint/2010/main" val="236055640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a:t>
            </a:fld>
            <a:endParaRPr lang="en-US" dirty="0"/>
          </a:p>
        </p:txBody>
      </p:sp>
    </p:spTree>
    <p:extLst>
      <p:ext uri="{BB962C8B-B14F-4D97-AF65-F5344CB8AC3E}">
        <p14:creationId xmlns:p14="http://schemas.microsoft.com/office/powerpoint/2010/main" val="367443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6</a:t>
            </a:fld>
            <a:endParaRPr lang="en-US" dirty="0"/>
          </a:p>
        </p:txBody>
      </p:sp>
    </p:spTree>
    <p:extLst>
      <p:ext uri="{BB962C8B-B14F-4D97-AF65-F5344CB8AC3E}">
        <p14:creationId xmlns:p14="http://schemas.microsoft.com/office/powerpoint/2010/main" val="1326202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12</a:t>
            </a:fld>
            <a:endParaRPr lang="en-US" dirty="0"/>
          </a:p>
        </p:txBody>
      </p:sp>
    </p:spTree>
    <p:extLst>
      <p:ext uri="{BB962C8B-B14F-4D97-AF65-F5344CB8AC3E}">
        <p14:creationId xmlns:p14="http://schemas.microsoft.com/office/powerpoint/2010/main" val="3401347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13</a:t>
            </a:fld>
            <a:endParaRPr lang="en-US" dirty="0"/>
          </a:p>
        </p:txBody>
      </p:sp>
    </p:spTree>
    <p:extLst>
      <p:ext uri="{BB962C8B-B14F-4D97-AF65-F5344CB8AC3E}">
        <p14:creationId xmlns:p14="http://schemas.microsoft.com/office/powerpoint/2010/main" val="4286772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14</a:t>
            </a:fld>
            <a:endParaRPr lang="en-US" dirty="0"/>
          </a:p>
        </p:txBody>
      </p:sp>
    </p:spTree>
    <p:extLst>
      <p:ext uri="{BB962C8B-B14F-4D97-AF65-F5344CB8AC3E}">
        <p14:creationId xmlns:p14="http://schemas.microsoft.com/office/powerpoint/2010/main" val="3122533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16</a:t>
            </a:fld>
            <a:endParaRPr lang="en-US" dirty="0"/>
          </a:p>
        </p:txBody>
      </p:sp>
    </p:spTree>
    <p:extLst>
      <p:ext uri="{BB962C8B-B14F-4D97-AF65-F5344CB8AC3E}">
        <p14:creationId xmlns:p14="http://schemas.microsoft.com/office/powerpoint/2010/main" val="7694100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vmlDrawing" Target="../drawings/vmlDrawing1.v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vmlDrawing" Target="../drawings/vmlDrawing2.vml"/><Relationship Id="rId4"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62294"/>
            <a:ext cx="7772400" cy="1470025"/>
          </a:xfrm>
          <a:prstGeom prst="rect">
            <a:avLst/>
          </a:prstGeom>
        </p:spPr>
        <p:txBody>
          <a:bodyPr/>
          <a:lstStyle>
            <a:lvl1pPr>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B91DA7B6-A740-4B22-A55C-CD7EA8B58A80}" type="datetime1">
              <a:rPr lang="en-US" smtClean="0"/>
              <a:t>6/13/2022</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6394E1E7-201A-475B-BC54-138A97EDB787}" type="slidenum">
              <a:rPr lang="en-US"/>
              <a:pPr>
                <a:defRPr/>
              </a:pPr>
              <a:t>‹#›</a:t>
            </a:fld>
            <a:endParaRPr lang="en-US" dirty="0"/>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196703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8" name="Chart 9"/>
          <p:cNvGraphicFramePr>
            <a:graphicFrameLocks/>
          </p:cNvGraphicFramePr>
          <p:nvPr/>
        </p:nvGraphicFramePr>
        <p:xfrm>
          <a:off x="558802" y="1778000"/>
          <a:ext cx="3911600" cy="3733800"/>
        </p:xfrm>
        <a:graphic>
          <a:graphicData uri="http://schemas.openxmlformats.org/presentationml/2006/ole">
            <mc:AlternateContent xmlns:mc="http://schemas.openxmlformats.org/markup-compatibility/2006">
              <mc:Choice xmlns:v="urn:schemas-microsoft-com:vml" Requires="v">
                <p:oleObj spid="_x0000_s11447" r:id="rId3" imgW="3907875" imgH="3731075" progId="Excel.Chart.8">
                  <p:embed/>
                </p:oleObj>
              </mc:Choice>
              <mc:Fallback>
                <p:oleObj r:id="rId3" imgW="3907875" imgH="3731075" progId="Excel.Chart.8">
                  <p:embed/>
                  <p:pic>
                    <p:nvPicPr>
                      <p:cNvPr id="8" name="Char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802" y="1778000"/>
                        <a:ext cx="3911600" cy="373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lvl1pPr>
              <a:defRPr/>
            </a:lvl1pPr>
          </a:lstStyle>
          <a:p>
            <a:r>
              <a:rPr lang="en-US"/>
              <a:t>Click to edit Master title style</a:t>
            </a:r>
          </a:p>
        </p:txBody>
      </p:sp>
      <p:sp>
        <p:nvSpPr>
          <p:cNvPr id="5" name="Text Placeholder 4"/>
          <p:cNvSpPr>
            <a:spLocks noGrp="1"/>
          </p:cNvSpPr>
          <p:nvPr>
            <p:ph type="body" sz="quarter" idx="3"/>
          </p:nvPr>
        </p:nvSpPr>
        <p:spPr>
          <a:xfrm>
            <a:off x="4648247"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8247" y="2590800"/>
            <a:ext cx="4041775" cy="285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0"/>
          </p:nvPr>
        </p:nvSpPr>
        <p:spPr/>
        <p:txBody>
          <a:bodyPr/>
          <a:lstStyle>
            <a:lvl1pPr>
              <a:defRPr/>
            </a:lvl1pPr>
          </a:lstStyle>
          <a:p>
            <a:pPr>
              <a:defRPr/>
            </a:pPr>
            <a:fld id="{67FB471C-F983-4089-88F3-BB8E7758DF70}" type="slidenum">
              <a:rPr lang="en-US"/>
              <a:pPr>
                <a:defRPr/>
              </a:pPr>
              <a:t>‹#›</a:t>
            </a:fld>
            <a:endParaRPr lang="en-US" dirty="0"/>
          </a:p>
        </p:txBody>
      </p:sp>
      <p:sp>
        <p:nvSpPr>
          <p:cNvPr id="11"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42F69090-5D1B-49C6-A6F8-2E1703EDB3FD}" type="datetime1">
              <a:rPr lang="en-US" smtClean="0"/>
              <a:t>6/13/2022</a:t>
            </a:fld>
            <a:endParaRPr lang="en-US" dirty="0"/>
          </a:p>
        </p:txBody>
      </p:sp>
    </p:spTree>
    <p:extLst>
      <p:ext uri="{BB962C8B-B14F-4D97-AF65-F5344CB8AC3E}">
        <p14:creationId xmlns:p14="http://schemas.microsoft.com/office/powerpoint/2010/main" val="480138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4" name="Chart 9"/>
          <p:cNvGraphicFramePr>
            <a:graphicFrameLocks/>
          </p:cNvGraphicFramePr>
          <p:nvPr/>
        </p:nvGraphicFramePr>
        <p:xfrm>
          <a:off x="1168402" y="1625600"/>
          <a:ext cx="6731000" cy="3759200"/>
        </p:xfrm>
        <a:graphic>
          <a:graphicData uri="http://schemas.openxmlformats.org/presentationml/2006/ole">
            <mc:AlternateContent xmlns:mc="http://schemas.openxmlformats.org/markup-compatibility/2006">
              <mc:Choice xmlns:v="urn:schemas-microsoft-com:vml" Requires="v">
                <p:oleObj spid="_x0000_s12471" r:id="rId3" imgW="6730567" imgH="3755461" progId="Excel.Chart.8">
                  <p:embed/>
                </p:oleObj>
              </mc:Choice>
              <mc:Fallback>
                <p:oleObj r:id="rId3" imgW="6730567" imgH="3755461" progId="Excel.Chart.8">
                  <p:embed/>
                  <p:pic>
                    <p:nvPicPr>
                      <p:cNvPr id="4" name="Char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8402" y="1625600"/>
                        <a:ext cx="6731000" cy="375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0"/>
          </p:nvPr>
        </p:nvSpPr>
        <p:spPr/>
        <p:txBody>
          <a:bodyPr/>
          <a:lstStyle>
            <a:lvl1pPr>
              <a:defRPr/>
            </a:lvl1pPr>
          </a:lstStyle>
          <a:p>
            <a:pPr>
              <a:defRPr/>
            </a:pPr>
            <a:fld id="{E64C6A90-C606-485D-BFEC-C66AD245E01C}"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3C511716-8F66-47BE-90DD-4518144A7F66}" type="datetime1">
              <a:rPr lang="en-US" smtClean="0"/>
              <a:t>6/13/2022</a:t>
            </a:fld>
            <a:endParaRPr lang="en-US" dirty="0"/>
          </a:p>
        </p:txBody>
      </p:sp>
    </p:spTree>
    <p:extLst>
      <p:ext uri="{BB962C8B-B14F-4D97-AF65-F5344CB8AC3E}">
        <p14:creationId xmlns:p14="http://schemas.microsoft.com/office/powerpoint/2010/main" val="2405581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14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DF27276-94DC-4709-A57E-4388CAB6B017}"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C438548B-63F6-4D17-A36F-FEB7E7D54384}" type="datetime1">
              <a:rPr lang="en-US" smtClean="0"/>
              <a:t>6/13/2022</a:t>
            </a:fld>
            <a:endParaRPr lang="en-US" dirty="0"/>
          </a:p>
        </p:txBody>
      </p:sp>
    </p:spTree>
    <p:extLst>
      <p:ext uri="{BB962C8B-B14F-4D97-AF65-F5344CB8AC3E}">
        <p14:creationId xmlns:p14="http://schemas.microsoft.com/office/powerpoint/2010/main" val="1073706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4958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09601"/>
            <a:ext cx="5486400" cy="38131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828800" y="5062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657B5306-24BB-4513-BC32-4D8608A662C5}"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9CC533D-4C71-47BC-B9E6-F62676F3C238}" type="datetime1">
              <a:rPr lang="en-US" smtClean="0"/>
              <a:t>6/13/2022</a:t>
            </a:fld>
            <a:endParaRPr lang="en-US" dirty="0"/>
          </a:p>
        </p:txBody>
      </p:sp>
    </p:spTree>
    <p:extLst>
      <p:ext uri="{BB962C8B-B14F-4D97-AF65-F5344CB8AC3E}">
        <p14:creationId xmlns:p14="http://schemas.microsoft.com/office/powerpoint/2010/main" val="165343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ECE1AB8-DAA3-440A-BD4B-2BB425B7149C}" type="slidenum">
              <a:rPr lang="en-US"/>
              <a:pPr>
                <a:defRPr/>
              </a:pPr>
              <a:t>‹#›</a:t>
            </a:fld>
            <a:endParaRPr lang="en-US" dirty="0"/>
          </a:p>
        </p:txBody>
      </p:sp>
      <p:sp>
        <p:nvSpPr>
          <p:cNvPr id="6" name="Date Placeholder 3"/>
          <p:cNvSpPr>
            <a:spLocks noGrp="1"/>
          </p:cNvSpPr>
          <p:nvPr>
            <p:ph type="dt" sz="half" idx="10"/>
          </p:nvPr>
        </p:nvSpPr>
        <p:spPr>
          <a:xfrm>
            <a:off x="457200" y="6356444"/>
            <a:ext cx="2133600" cy="365125"/>
          </a:xfrm>
          <a:prstGeom prst="rect">
            <a:avLst/>
          </a:prstGeom>
        </p:spPr>
        <p:txBody>
          <a:bodyPr anchor="ctr"/>
          <a:lstStyle>
            <a:lvl1pPr>
              <a:defRPr sz="1200">
                <a:solidFill>
                  <a:srgbClr val="898FBA"/>
                </a:solidFill>
              </a:defRPr>
            </a:lvl1pPr>
          </a:lstStyle>
          <a:p>
            <a:pPr>
              <a:defRPr/>
            </a:pPr>
            <a:fld id="{6600C6C5-2F09-4CD8-9F0B-FF2989A9A170}" type="datetime1">
              <a:rPr lang="en-US" smtClean="0"/>
              <a:t>6/13/2022</a:t>
            </a:fld>
            <a:endParaRPr lang="en-US" dirty="0"/>
          </a:p>
        </p:txBody>
      </p:sp>
    </p:spTree>
    <p:extLst>
      <p:ext uri="{BB962C8B-B14F-4D97-AF65-F5344CB8AC3E}">
        <p14:creationId xmlns:p14="http://schemas.microsoft.com/office/powerpoint/2010/main" val="3098628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4186238"/>
            <a:ext cx="9144000" cy="1300162"/>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61856" y="685894"/>
            <a:ext cx="7772400" cy="1470025"/>
          </a:xfrm>
        </p:spPr>
        <p:txBody>
          <a:bodyPr/>
          <a:lstStyle/>
          <a:p>
            <a:r>
              <a:rPr lang="en-US" dirty="0"/>
              <a:t>Click to edit Master title style</a:t>
            </a:r>
          </a:p>
        </p:txBody>
      </p:sp>
      <p:sp>
        <p:nvSpPr>
          <p:cNvPr id="3" name="Subtitle 2"/>
          <p:cNvSpPr>
            <a:spLocks noGrp="1"/>
          </p:cNvSpPr>
          <p:nvPr>
            <p:ph type="subTitle" idx="1"/>
          </p:nvPr>
        </p:nvSpPr>
        <p:spPr>
          <a:xfrm>
            <a:off x="1447800" y="2362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Date Placeholder 3"/>
          <p:cNvSpPr>
            <a:spLocks noGrp="1"/>
          </p:cNvSpPr>
          <p:nvPr>
            <p:ph type="dt" sz="half" idx="10"/>
          </p:nvPr>
        </p:nvSpPr>
        <p:spPr/>
        <p:txBody>
          <a:bodyPr/>
          <a:lstStyle>
            <a:lvl1pPr>
              <a:defRPr/>
            </a:lvl1pPr>
          </a:lstStyle>
          <a:p>
            <a:pPr>
              <a:defRPr/>
            </a:pPr>
            <a:fld id="{22E50E84-E608-49FC-894A-0FECC615FE50}" type="datetime1">
              <a:rPr lang="en-US" smtClean="0"/>
              <a:t>6/13/2022</a:t>
            </a:fld>
            <a:endParaRPr lang="en-US" dirty="0"/>
          </a:p>
        </p:txBody>
      </p:sp>
      <p:sp>
        <p:nvSpPr>
          <p:cNvPr id="9" name="Footer Placeholder 4"/>
          <p:cNvSpPr>
            <a:spLocks noGrp="1"/>
          </p:cNvSpPr>
          <p:nvPr>
            <p:ph type="ftr" sz="quarter" idx="11"/>
          </p:nvPr>
        </p:nvSpPr>
        <p:spPr/>
        <p:txBody>
          <a:bodyPr/>
          <a:lstStyle>
            <a:lvl1pPr>
              <a:defRPr smtClean="0"/>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0B14CC1D-7A16-4BFB-AEF2-2500911D3F2E}"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6" y="5105400"/>
            <a:ext cx="3200401" cy="545308"/>
          </a:xfrm>
          <a:prstGeom prst="rect">
            <a:avLst/>
          </a:prstGeom>
        </p:spPr>
      </p:pic>
    </p:spTree>
    <p:extLst>
      <p:ext uri="{BB962C8B-B14F-4D97-AF65-F5344CB8AC3E}">
        <p14:creationId xmlns:p14="http://schemas.microsoft.com/office/powerpoint/2010/main" val="2031284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6"/>
          <p:cNvGrpSpPr>
            <a:grpSpLocks/>
          </p:cNvGrpSpPr>
          <p:nvPr/>
        </p:nvGrpSpPr>
        <p:grpSpPr bwMode="auto">
          <a:xfrm>
            <a:off x="-12700" y="457294"/>
            <a:ext cx="9144000" cy="1300163"/>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685800" y="3786281"/>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685800" y="228609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Date Placeholder 3"/>
          <p:cNvSpPr>
            <a:spLocks noGrp="1"/>
          </p:cNvSpPr>
          <p:nvPr>
            <p:ph type="dt" sz="half" idx="10"/>
          </p:nvPr>
        </p:nvSpPr>
        <p:spPr/>
        <p:txBody>
          <a:bodyPr/>
          <a:lstStyle>
            <a:lvl1pPr>
              <a:defRPr/>
            </a:lvl1pPr>
          </a:lstStyle>
          <a:p>
            <a:pPr>
              <a:defRPr/>
            </a:pPr>
            <a:fld id="{F2D24DE0-AEE6-4714-8C7C-3F8C3AFDD52A}" type="datetime1">
              <a:rPr lang="en-US" smtClean="0"/>
              <a:t>6/13/2022</a:t>
            </a:fld>
            <a:endParaRPr lang="en-US" dirty="0"/>
          </a:p>
        </p:txBody>
      </p:sp>
      <p:sp>
        <p:nvSpPr>
          <p:cNvPr id="9" name="Footer Placeholder 4"/>
          <p:cNvSpPr>
            <a:spLocks noGrp="1"/>
          </p:cNvSpPr>
          <p:nvPr>
            <p:ph type="ftr" sz="quarter" idx="11"/>
          </p:nvPr>
        </p:nvSpPr>
        <p:spPr/>
        <p:txBody>
          <a:bodyPr/>
          <a:lstStyle>
            <a:lvl1pPr>
              <a:defRPr/>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BD5B8219-A66B-45BB-A158-9C3694CE90BB}"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7" y="5791200"/>
            <a:ext cx="3200401" cy="545308"/>
          </a:xfrm>
          <a:prstGeom prst="rect">
            <a:avLst/>
          </a:prstGeom>
        </p:spPr>
      </p:pic>
    </p:spTree>
    <p:extLst>
      <p:ext uri="{BB962C8B-B14F-4D97-AF65-F5344CB8AC3E}">
        <p14:creationId xmlns:p14="http://schemas.microsoft.com/office/powerpoint/2010/main" val="2155262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FFE3E393-60F6-4612-8FB5-4F3506215FC7}" type="slidenum">
              <a:rPr lang="en-US"/>
              <a:pPr>
                <a:defRPr/>
              </a:pPr>
              <a:t>‹#›</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12880142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3124200" y="6356444"/>
            <a:ext cx="2895600" cy="365125"/>
          </a:xfrm>
          <a:prstGeom prst="rect">
            <a:avLst/>
          </a:prstGeom>
        </p:spPr>
        <p:txBody>
          <a:bodyPr/>
          <a:lstStyle>
            <a:lvl1pPr fontAlgn="auto">
              <a:spcBef>
                <a:spcPts val="0"/>
              </a:spcBef>
              <a:spcAft>
                <a:spcPts val="0"/>
              </a:spcAft>
              <a:defRPr>
                <a:latin typeface="Arial" panose="020B0604020202020204" pitchFamily="34" charset="0"/>
                <a:cs typeface="Arial" panose="020B0604020202020204" pitchFamily="34" charset="0"/>
              </a:defRPr>
            </a:lvl1pPr>
          </a:lstStyle>
          <a:p>
            <a:pPr>
              <a:defRPr/>
            </a:pPr>
            <a:r>
              <a:rPr lang="en-US" dirty="0"/>
              <a:t>www.nj.gov/bpu</a:t>
            </a:r>
          </a:p>
        </p:txBody>
      </p:sp>
      <p:sp>
        <p:nvSpPr>
          <p:cNvPr id="7" name="Slide Number Placeholder 6"/>
          <p:cNvSpPr>
            <a:spLocks noGrp="1"/>
          </p:cNvSpPr>
          <p:nvPr>
            <p:ph type="sldNum" sz="quarter" idx="12"/>
          </p:nvPr>
        </p:nvSpPr>
        <p:spPr/>
        <p:txBody>
          <a:bodyPr/>
          <a:lstStyle>
            <a:lvl1pPr>
              <a:defRPr/>
            </a:lvl1pPr>
          </a:lstStyle>
          <a:p>
            <a:pPr>
              <a:defRPr/>
            </a:pPr>
            <a:fld id="{945B8AE8-448B-40DB-93C9-5B41454D516D}" type="slidenum">
              <a:rPr lang="en-US"/>
              <a:pPr>
                <a:defRPr/>
              </a:pPr>
              <a:t>‹#›</a:t>
            </a:fld>
            <a:endParaRPr lang="en-US" dirty="0"/>
          </a:p>
        </p:txBody>
      </p:sp>
    </p:spTree>
    <p:extLst>
      <p:ext uri="{BB962C8B-B14F-4D97-AF65-F5344CB8AC3E}">
        <p14:creationId xmlns:p14="http://schemas.microsoft.com/office/powerpoint/2010/main" val="34884115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2" y="1524000"/>
            <a:ext cx="3008313" cy="1130300"/>
          </a:xfrm>
        </p:spPr>
        <p:txBody>
          <a:bodyPr anchor="b"/>
          <a:lstStyle>
            <a:lvl1pPr algn="l">
              <a:defRPr sz="20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3962400" y="273144"/>
            <a:ext cx="4724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1002" y="2743294"/>
            <a:ext cx="3008313" cy="3395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F3715B1-6467-4C62-96D0-57D4E60390BA}" type="slidenum">
              <a:rPr lang="en-US"/>
              <a:pPr>
                <a:defRPr/>
              </a:pPr>
              <a:t>‹#›</a:t>
            </a:fld>
            <a:endParaRPr lang="en-US" dirty="0"/>
          </a:p>
        </p:txBody>
      </p:sp>
      <p:sp>
        <p:nvSpPr>
          <p:cNvPr id="6"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61738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4"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2"/>
          <p:cNvSpPr>
            <a:spLocks noGrp="1"/>
          </p:cNvSpPr>
          <p:nvPr>
            <p:ph type="pic" idx="1"/>
          </p:nvPr>
        </p:nvSpPr>
        <p:spPr>
          <a:xfrm>
            <a:off x="-32982" y="1849376"/>
            <a:ext cx="9176982" cy="381317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2" name="Title 1"/>
          <p:cNvSpPr>
            <a:spLocks noGrp="1"/>
          </p:cNvSpPr>
          <p:nvPr>
            <p:ph type="title"/>
          </p:nvPr>
        </p:nvSpPr>
        <p:spPr>
          <a:xfrm>
            <a:off x="5105400" y="1600200"/>
            <a:ext cx="3352800" cy="3048000"/>
          </a:xfrm>
          <a:prstGeom prst="rect">
            <a:avLst/>
          </a:prstGeom>
          <a:solidFill>
            <a:srgbClr val="95C9FD">
              <a:alpha val="54902"/>
            </a:srgbClr>
          </a:solidFill>
        </p:spPr>
        <p:txBody>
          <a:bodyPr/>
          <a:lstStyle>
            <a:lvl1pPr algn="l">
              <a:defRPr b="1" cap="all" baseline="0">
                <a:solidFill>
                  <a:schemeClr val="bg1"/>
                </a:solidFill>
                <a:latin typeface="+mn-lt"/>
              </a:defRPr>
            </a:lvl1pPr>
          </a:lstStyle>
          <a:p>
            <a:r>
              <a:rPr lang="en-US"/>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5219FA22-7C81-4FCA-8996-695A0152D6B9}" type="datetime1">
              <a:rPr lang="en-US" smtClean="0"/>
              <a:t>6/13/2022</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www.nj.gov/bpu</a:t>
            </a:r>
          </a:p>
        </p:txBody>
      </p:sp>
      <p:sp>
        <p:nvSpPr>
          <p:cNvPr id="9" name="Slide Number Placeholder 4"/>
          <p:cNvSpPr>
            <a:spLocks noGrp="1"/>
          </p:cNvSpPr>
          <p:nvPr>
            <p:ph type="sldNum" sz="quarter" idx="12"/>
          </p:nvPr>
        </p:nvSpPr>
        <p:spPr/>
        <p:txBody>
          <a:bodyPr/>
          <a:lstStyle>
            <a:lvl1pPr>
              <a:defRPr/>
            </a:lvl1pPr>
          </a:lstStyle>
          <a:p>
            <a:pPr>
              <a:defRPr/>
            </a:pPr>
            <a:fld id="{C5E62A1D-9A36-4C9C-9E9D-D3E20A6361F0}" type="slidenum">
              <a:rPr lang="en-US"/>
              <a:pPr>
                <a:defRPr/>
              </a:pPr>
              <a:t>‹#›</a:t>
            </a:fld>
            <a:endParaRPr lang="en-US" dirty="0"/>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672930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7"/>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285267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3091689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32923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211345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8712785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6696149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8446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7202234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40009037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738033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a:prstGeom prst="rect">
            <a:avLst/>
          </a:prstGeo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2819400"/>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48247" y="2819400"/>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42C4A5D-EC5B-4EF3-976E-A1E2E4C2D3BB}" type="datetime1">
              <a:rPr lang="en-US" smtClean="0"/>
              <a:t>6/13/2022</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1395A5F1-E218-44E7-9417-0D837C4DDD66}" type="slidenum">
              <a:rPr lang="en-US"/>
              <a:pPr>
                <a:defRPr/>
              </a:pPr>
              <a:t>‹#›</a:t>
            </a:fld>
            <a:endParaRPr lang="en-US" dirty="0"/>
          </a:p>
        </p:txBody>
      </p:sp>
    </p:spTree>
    <p:extLst>
      <p:ext uri="{BB962C8B-B14F-4D97-AF65-F5344CB8AC3E}">
        <p14:creationId xmlns:p14="http://schemas.microsoft.com/office/powerpoint/2010/main" val="26198129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015416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04286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DF57E87-1208-4D45-AB10-4646A0D2546A}" type="datetime1">
              <a:rPr lang="en-US" smtClean="0"/>
              <a:t>6/13/2022</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dirty="0"/>
              <a:t>www.nj.gov/bpu</a:t>
            </a:r>
          </a:p>
        </p:txBody>
      </p:sp>
      <p:sp>
        <p:nvSpPr>
          <p:cNvPr id="4" name="Slide Number Placeholder 3"/>
          <p:cNvSpPr>
            <a:spLocks noGrp="1"/>
          </p:cNvSpPr>
          <p:nvPr>
            <p:ph type="sldNum" sz="quarter" idx="12"/>
          </p:nvPr>
        </p:nvSpPr>
        <p:spPr/>
        <p:txBody>
          <a:bodyPr/>
          <a:lstStyle>
            <a:lvl1pPr>
              <a:defRPr/>
            </a:lvl1pPr>
          </a:lstStyle>
          <a:p>
            <a:pPr>
              <a:defRPr/>
            </a:pPr>
            <a:fld id="{ECBDEF2C-6E35-4C73-92D9-16DFC3D27436}" type="slidenum">
              <a:rPr lang="en-US"/>
              <a:pPr>
                <a:defRPr/>
              </a:pPr>
              <a:t>‹#›</a:t>
            </a:fld>
            <a:endParaRPr lang="en-US" dirty="0"/>
          </a:p>
        </p:txBody>
      </p:sp>
    </p:spTree>
    <p:extLst>
      <p:ext uri="{BB962C8B-B14F-4D97-AF65-F5344CB8AC3E}">
        <p14:creationId xmlns:p14="http://schemas.microsoft.com/office/powerpoint/2010/main" val="119720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46" y="274638"/>
            <a:ext cx="8281607"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6"/>
            <a:ext cx="8229600" cy="4525963"/>
          </a:xfrm>
          <a:prstGeom prst="rect">
            <a:avLst/>
          </a:prstGeom>
        </p:spPr>
        <p:txBody>
          <a:bodyPr/>
          <a:lstStyle>
            <a:lvl1pPr>
              <a:defRPr b="0" i="0">
                <a:latin typeface="Avenir Book"/>
                <a:cs typeface="Avenir Book"/>
              </a:defRPr>
            </a:lvl1pPr>
            <a:lvl2pPr>
              <a:defRPr b="0" i="0">
                <a:latin typeface="Avenir Book"/>
                <a:cs typeface="Avenir Book"/>
              </a:defRPr>
            </a:lvl2pPr>
            <a:lvl3pPr>
              <a:defRPr b="0" i="0">
                <a:latin typeface="Avenir Book"/>
                <a:cs typeface="Avenir Book"/>
              </a:defRPr>
            </a:lvl3pPr>
            <a:lvl4pPr>
              <a:defRPr b="0" i="0">
                <a:latin typeface="Avenir Book"/>
                <a:cs typeface="Avenir Book"/>
              </a:defRPr>
            </a:lvl4pPr>
            <a:lvl5pPr>
              <a:defRPr b="0" i="0">
                <a:latin typeface="Avenir Book"/>
                <a:cs typeface="Avenir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2" descr="Image result for facebook logo"/>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4982" y="6475188"/>
            <a:ext cx="311785" cy="31178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1058" y="6475188"/>
            <a:ext cx="311785" cy="311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3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2 Text &amp; 1/2 Photo (Horizontal)">
    <p:spTree>
      <p:nvGrpSpPr>
        <p:cNvPr id="1" name=""/>
        <p:cNvGrpSpPr/>
        <p:nvPr/>
      </p:nvGrpSpPr>
      <p:grpSpPr>
        <a:xfrm>
          <a:off x="0" y="0"/>
          <a:ext cx="0" cy="0"/>
          <a:chOff x="0" y="0"/>
          <a:chExt cx="0" cy="0"/>
        </a:xfrm>
      </p:grpSpPr>
      <p:sp>
        <p:nvSpPr>
          <p:cNvPr id="2" name="Rectangle 1"/>
          <p:cNvSpPr/>
          <p:nvPr/>
        </p:nvSpPr>
        <p:spPr>
          <a:xfrm>
            <a:off x="2208516" y="6133171"/>
            <a:ext cx="5521292" cy="5910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Calibri" panose="020F0502020204030204" pitchFamily="34" charset="0"/>
            </a:endParaRPr>
          </a:p>
        </p:txBody>
      </p:sp>
      <p:sp>
        <p:nvSpPr>
          <p:cNvPr id="7" name="Picture Placeholder 13"/>
          <p:cNvSpPr>
            <a:spLocks noGrp="1"/>
          </p:cNvSpPr>
          <p:nvPr>
            <p:ph type="pic" sz="quarter" idx="60"/>
          </p:nvPr>
        </p:nvSpPr>
        <p:spPr>
          <a:xfrm>
            <a:off x="0" y="3484503"/>
            <a:ext cx="9144000" cy="3373497"/>
          </a:xfrm>
          <a:prstGeom prst="rect">
            <a:avLst/>
          </a:prstGeom>
          <a:solidFill>
            <a:schemeClr val="bg1">
              <a:lumMod val="95000"/>
            </a:schemeClr>
          </a:solidFill>
          <a:effectLst/>
        </p:spPr>
        <p:txBody>
          <a:bodyPr>
            <a:normAutofit/>
          </a:bodyPr>
          <a:lstStyle>
            <a:lvl1pPr marL="0" indent="0">
              <a:buNone/>
              <a:defRPr sz="975" b="0" i="0">
                <a:ln>
                  <a:noFill/>
                </a:ln>
                <a:solidFill>
                  <a:schemeClr val="bg1">
                    <a:lumMod val="85000"/>
                  </a:schemeClr>
                </a:solidFill>
                <a:latin typeface="Calibri Light" panose="020F0502020204030204" pitchFamily="34" charset="0"/>
                <a:ea typeface="Open Sans Light" panose="020B0306030504020204" pitchFamily="34" charset="0"/>
                <a:cs typeface="Calibri Light" panose="020F0502020204030204" pitchFamily="34" charset="0"/>
              </a:defRPr>
            </a:lvl1pPr>
          </a:lstStyle>
          <a:p>
            <a:r>
              <a:rPr lang="en-US"/>
              <a:t>Click icon to add picture</a:t>
            </a:r>
          </a:p>
        </p:txBody>
      </p:sp>
      <p:cxnSp>
        <p:nvCxnSpPr>
          <p:cNvPr id="5" name="Divider">
            <a:extLst>
              <a:ext uri="{FF2B5EF4-FFF2-40B4-BE49-F238E27FC236}">
                <a16:creationId xmlns:a16="http://schemas.microsoft.com/office/drawing/2014/main" id="{B95F3F71-DFFC-E84A-AA9F-44AFA51D3CEF}"/>
              </a:ext>
            </a:extLst>
          </p:cNvPr>
          <p:cNvCxnSpPr/>
          <p:nvPr userDrawn="1"/>
        </p:nvCxnSpPr>
        <p:spPr>
          <a:xfrm>
            <a:off x="4286514" y="1287859"/>
            <a:ext cx="511835" cy="0"/>
          </a:xfrm>
          <a:prstGeom prst="line">
            <a:avLst/>
          </a:prstGeom>
          <a:ln w="45720">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Title">
            <a:extLst>
              <a:ext uri="{FF2B5EF4-FFF2-40B4-BE49-F238E27FC236}">
                <a16:creationId xmlns:a16="http://schemas.microsoft.com/office/drawing/2014/main" id="{08D10611-00A2-AB44-9382-50639ECC97B4}"/>
              </a:ext>
            </a:extLst>
          </p:cNvPr>
          <p:cNvSpPr>
            <a:spLocks noGrp="1"/>
          </p:cNvSpPr>
          <p:nvPr>
            <p:ph type="body" sz="quarter" idx="61" hasCustomPrompt="1"/>
          </p:nvPr>
        </p:nvSpPr>
        <p:spPr>
          <a:xfrm>
            <a:off x="514484" y="386860"/>
            <a:ext cx="8075675" cy="819616"/>
          </a:xfrm>
          <a:prstGeom prst="rect">
            <a:avLst/>
          </a:prstGeom>
        </p:spPr>
        <p:txBody>
          <a:bodyPr anchor="b">
            <a:normAutofit/>
          </a:bodyPr>
          <a:lstStyle>
            <a:lvl1pPr marL="0" indent="0" algn="ctr">
              <a:buNone/>
              <a:defRPr sz="3301" b="0" i="0">
                <a:latin typeface="+mj-lt"/>
                <a:cs typeface="Calibri" panose="020F0502020204030204" pitchFamily="34" charset="0"/>
              </a:defRPr>
            </a:lvl1pPr>
            <a:lvl2pPr>
              <a:defRPr sz="2551"/>
            </a:lvl2pPr>
            <a:lvl3pPr>
              <a:defRPr sz="2551"/>
            </a:lvl3pPr>
            <a:lvl4pPr>
              <a:defRPr sz="2551"/>
            </a:lvl4pPr>
            <a:lvl5pPr>
              <a:defRPr sz="2551"/>
            </a:lvl5pPr>
          </a:lstStyle>
          <a:p>
            <a:pPr lvl="0"/>
            <a:r>
              <a:rPr lang="en-US"/>
              <a:t>Slide Title</a:t>
            </a:r>
          </a:p>
        </p:txBody>
      </p:sp>
    </p:spTree>
    <p:extLst>
      <p:ext uri="{BB962C8B-B14F-4D97-AF65-F5344CB8AC3E}">
        <p14:creationId xmlns:p14="http://schemas.microsoft.com/office/powerpoint/2010/main" val="159069866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4572000" y="1905000"/>
          <a:ext cx="40386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76402"/>
            <a:ext cx="3657600" cy="38679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a:lvl1pPr>
          </a:lstStyle>
          <a:p>
            <a:pPr>
              <a:defRPr/>
            </a:pPr>
            <a:fld id="{C439A71B-8B25-4844-9CF6-8ED832BD3C9B}"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83CE44D4-0AEE-402B-A201-99973B846A58}" type="datetime1">
              <a:rPr lang="en-US" smtClean="0"/>
              <a:t>6/13/2022</a:t>
            </a:fld>
            <a:endParaRPr lang="en-US" dirty="0"/>
          </a:p>
        </p:txBody>
      </p:sp>
    </p:spTree>
    <p:extLst>
      <p:ext uri="{BB962C8B-B14F-4D97-AF65-F5344CB8AC3E}">
        <p14:creationId xmlns:p14="http://schemas.microsoft.com/office/powerpoint/2010/main" val="178304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CFFE2C1-64F2-48F8-A981-CB670B829A22}" type="slidenum">
              <a:rPr lang="en-US"/>
              <a:pPr>
                <a:defRPr/>
              </a:pPr>
              <a:t>‹#›</a:t>
            </a:fld>
            <a:endParaRPr lang="en-US" dirty="0"/>
          </a:p>
        </p:txBody>
      </p:sp>
      <p:sp>
        <p:nvSpPr>
          <p:cNvPr id="4"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60958B1-0316-49F1-BA10-0CFF8C8820EB}" type="datetime1">
              <a:rPr lang="en-US" smtClean="0"/>
              <a:t>6/13/2022</a:t>
            </a:fld>
            <a:endParaRPr lang="en-US" dirty="0"/>
          </a:p>
        </p:txBody>
      </p:sp>
    </p:spTree>
    <p:extLst>
      <p:ext uri="{BB962C8B-B14F-4D97-AF65-F5344CB8AC3E}">
        <p14:creationId xmlns:p14="http://schemas.microsoft.com/office/powerpoint/2010/main" val="275967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381000" y="762000"/>
          <a:ext cx="4572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half" idx="1"/>
          </p:nvPr>
        </p:nvSpPr>
        <p:spPr>
          <a:xfrm>
            <a:off x="5181601" y="1143000"/>
            <a:ext cx="3655502" cy="4038600"/>
          </a:xfrm>
        </p:spPr>
        <p:txBody>
          <a:bodyPr/>
          <a:lstStyle>
            <a:lvl1pPr algn="r">
              <a:defRPr sz="2800"/>
            </a:lvl1pPr>
            <a:lvl2pPr algn="r">
              <a:defRPr sz="2400"/>
            </a:lvl2pPr>
            <a:lvl3pPr marL="914400" indent="0">
              <a:buNone/>
              <a:defRPr sz="2000"/>
            </a:lvl3pPr>
            <a:lvl4pPr marL="1371600" indent="0">
              <a:buNone/>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6" name="Slide Number Placeholder 6"/>
          <p:cNvSpPr>
            <a:spLocks noGrp="1"/>
          </p:cNvSpPr>
          <p:nvPr>
            <p:ph type="sldNum" sz="quarter" idx="10"/>
          </p:nvPr>
        </p:nvSpPr>
        <p:spPr/>
        <p:txBody>
          <a:bodyPr/>
          <a:lstStyle>
            <a:lvl1pPr>
              <a:defRPr/>
            </a:lvl1pPr>
          </a:lstStyle>
          <a:p>
            <a:pPr>
              <a:defRPr/>
            </a:pPr>
            <a:fld id="{6BDF357B-7382-42C6-B2AC-8C38929953F9}"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71EF5040-83C9-422B-BD6F-E87D87872E73}" type="datetime1">
              <a:rPr lang="en-US" smtClean="0"/>
              <a:t>6/13/2022</a:t>
            </a:fld>
            <a:endParaRPr lang="en-US" dirty="0"/>
          </a:p>
        </p:txBody>
      </p:sp>
    </p:spTree>
    <p:extLst>
      <p:ext uri="{BB962C8B-B14F-4D97-AF65-F5344CB8AC3E}">
        <p14:creationId xmlns:p14="http://schemas.microsoft.com/office/powerpoint/2010/main" val="1859551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image" Target="../media/image5.png"/><Relationship Id="rId4" Type="http://schemas.openxmlformats.org/officeDocument/2006/relationships/slideLayout" Target="../slideLayouts/slideLayout10.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image" Target="../media/image8.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2.xml"/><Relationship Id="rId7" Type="http://schemas.openxmlformats.org/officeDocument/2006/relationships/image" Target="../media/image10.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image" Target="../media/image9.png"/><Relationship Id="rId5" Type="http://schemas.openxmlformats.org/officeDocument/2006/relationships/theme" Target="../theme/theme5.xml"/><Relationship Id="rId4" Type="http://schemas.openxmlformats.org/officeDocument/2006/relationships/slideLayout" Target="../slideLayouts/slideLayout23.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6.xml"/><Relationship Id="rId7" Type="http://schemas.openxmlformats.org/officeDocument/2006/relationships/image" Target="../media/image10.png"/><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image" Target="../media/image9.png"/><Relationship Id="rId5" Type="http://schemas.openxmlformats.org/officeDocument/2006/relationships/theme" Target="../theme/theme6.xml"/><Relationship Id="rId4" Type="http://schemas.openxmlformats.org/officeDocument/2006/relationships/slideLayout" Target="../slideLayouts/slideLayout27.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30.xml"/><Relationship Id="rId7" Type="http://schemas.openxmlformats.org/officeDocument/2006/relationships/image" Target="../media/image10.pn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9.png"/><Relationship Id="rId5" Type="http://schemas.openxmlformats.org/officeDocument/2006/relationships/theme" Target="../theme/theme7.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050E58E-1C62-4AD3-9E77-E545E18A8B4E}" type="datetime1">
              <a:rPr lang="en-US" smtClean="0"/>
              <a:t>6/13/2022</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C46049A-B227-4519-AF09-38B2D021AD62}" type="slidenum">
              <a:rPr lang="en-US"/>
              <a:pPr>
                <a:defRPr/>
              </a:pPr>
              <a:t>‹#›</a:t>
            </a:fld>
            <a:endParaRPr lang="en-US" dirty="0"/>
          </a:p>
        </p:txBody>
      </p:sp>
      <p:pic>
        <p:nvPicPr>
          <p:cNvPr id="1029" name="Picture 2" descr="C:\Users\jamieson\Desktop\Copy of NJBPU PP.png"/>
          <p:cNvPicPr>
            <a:picLocks noChangeAspect="1" noChangeArrowheads="1"/>
          </p:cNvPicPr>
          <p:nvPr/>
        </p:nvPicPr>
        <p:blipFill>
          <a:blip r:embed="rId8">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5" r:id="rId1"/>
    <p:sldLayoutId id="2147483836" r:id="rId2"/>
    <p:sldLayoutId id="2147483829" r:id="rId3"/>
    <p:sldLayoutId id="2147483837" r:id="rId4"/>
    <p:sldLayoutId id="2147483846" r:id="rId5"/>
    <p:sldLayoutId id="2147483970" r:id="rId6"/>
  </p:sldLayoutIdLst>
  <p:hf hdr="0"/>
  <p:txStyles>
    <p:title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p:titleStyle>
    <p:body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6553200" y="647709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4D4D4D"/>
                </a:solidFill>
                <a:latin typeface="+mn-lt"/>
                <a:cs typeface="+mn-cs"/>
              </a:defRPr>
            </a:lvl1pPr>
          </a:lstStyle>
          <a:p>
            <a:pPr>
              <a:defRPr/>
            </a:pPr>
            <a:fld id="{541FDA6A-78BD-451D-A8B9-707376EFA517}" type="slidenum">
              <a:rPr lang="en-US"/>
              <a:pPr>
                <a:defRPr/>
              </a:pPr>
              <a:t>‹#›</a:t>
            </a:fld>
            <a:endParaRPr lang="en-US" dirty="0"/>
          </a:p>
        </p:txBody>
      </p:sp>
      <p:pic>
        <p:nvPicPr>
          <p:cNvPr id="2053" name="Picture 6"/>
          <p:cNvPicPr>
            <a:picLocks noChangeAspect="1"/>
          </p:cNvPicPr>
          <p:nvPr/>
        </p:nvPicPr>
        <p:blipFill>
          <a:blip r:embed="rId10">
            <a:extLst>
              <a:ext uri="{28A0092B-C50C-407E-A947-70E740481C1C}">
                <a14:useLocalDpi xmlns:a14="http://schemas.microsoft.com/office/drawing/2010/main" val="0"/>
              </a:ext>
            </a:extLst>
          </a:blip>
          <a:srcRect b="6192"/>
          <a:stretch>
            <a:fillRect/>
          </a:stretch>
        </p:blipFill>
        <p:spPr bwMode="auto">
          <a:xfrm>
            <a:off x="0" y="4495894"/>
            <a:ext cx="914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8"/>
          <p:cNvSpPr txBox="1">
            <a:spLocks noChangeArrowheads="1"/>
          </p:cNvSpPr>
          <p:nvPr/>
        </p:nvSpPr>
        <p:spPr bwMode="auto">
          <a:xfrm>
            <a:off x="457200" y="5821457"/>
            <a:ext cx="251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dirty="0">
                <a:solidFill>
                  <a:schemeClr val="bg1"/>
                </a:solidFill>
                <a:latin typeface="Arial Black" pitchFamily="34" charset="0"/>
              </a:rPr>
              <a:t>www.nj.gov/bpu</a:t>
            </a:r>
          </a:p>
        </p:txBody>
      </p:sp>
      <p:sp>
        <p:nvSpPr>
          <p:cNvPr id="8" name="Date Placeholder 3"/>
          <p:cNvSpPr>
            <a:spLocks noGrp="1"/>
          </p:cNvSpPr>
          <p:nvPr>
            <p:ph type="dt" sz="half" idx="2"/>
          </p:nvPr>
        </p:nvSpPr>
        <p:spPr>
          <a:xfrm>
            <a:off x="457200" y="6356444"/>
            <a:ext cx="2133600" cy="365125"/>
          </a:xfrm>
          <a:prstGeom prst="rect">
            <a:avLst/>
          </a:prstGeom>
        </p:spPr>
        <p:txBody>
          <a:bodyPr anchor="ctr"/>
          <a:lstStyle>
            <a:lvl1pPr>
              <a:defRPr sz="1200">
                <a:solidFill>
                  <a:srgbClr val="898FBA"/>
                </a:solidFill>
              </a:defRPr>
            </a:lvl1pPr>
          </a:lstStyle>
          <a:p>
            <a:pPr>
              <a:defRPr/>
            </a:pPr>
            <a:fld id="{0CB309AB-9A01-4236-9511-B96D35C17FB1}" type="datetime1">
              <a:rPr lang="en-US" smtClean="0"/>
              <a:t>6/13/2022</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30" r:id="rId6"/>
    <p:sldLayoutId id="2147483831" r:id="rId7"/>
    <p:sldLayoutId id="2147483832" r:id="rId8"/>
  </p:sldLayoutIdLst>
  <p:hf hdr="0"/>
  <p:txStyles>
    <p:titleStyle>
      <a:lvl1pPr algn="l" rtl="0" fontAlgn="base">
        <a:spcBef>
          <a:spcPct val="0"/>
        </a:spcBef>
        <a:spcAft>
          <a:spcPct val="0"/>
        </a:spcAft>
        <a:defRPr sz="3600" kern="1200">
          <a:solidFill>
            <a:srgbClr val="003399"/>
          </a:solidFill>
          <a:latin typeface="+mj-lt"/>
          <a:ea typeface="+mj-ea"/>
          <a:cs typeface="+mj-cs"/>
        </a:defRPr>
      </a:lvl1pPr>
      <a:lvl2pPr algn="l" rtl="0" fontAlgn="base">
        <a:spcBef>
          <a:spcPct val="0"/>
        </a:spcBef>
        <a:spcAft>
          <a:spcPct val="0"/>
        </a:spcAft>
        <a:defRPr sz="3600">
          <a:solidFill>
            <a:srgbClr val="003399"/>
          </a:solidFill>
          <a:latin typeface="Arial Black" pitchFamily="34" charset="0"/>
        </a:defRPr>
      </a:lvl2pPr>
      <a:lvl3pPr algn="l" rtl="0" fontAlgn="base">
        <a:spcBef>
          <a:spcPct val="0"/>
        </a:spcBef>
        <a:spcAft>
          <a:spcPct val="0"/>
        </a:spcAft>
        <a:defRPr sz="3600">
          <a:solidFill>
            <a:srgbClr val="003399"/>
          </a:solidFill>
          <a:latin typeface="Arial Black" pitchFamily="34" charset="0"/>
        </a:defRPr>
      </a:lvl3pPr>
      <a:lvl4pPr algn="l" rtl="0" fontAlgn="base">
        <a:spcBef>
          <a:spcPct val="0"/>
        </a:spcBef>
        <a:spcAft>
          <a:spcPct val="0"/>
        </a:spcAft>
        <a:defRPr sz="3600">
          <a:solidFill>
            <a:srgbClr val="003399"/>
          </a:solidFill>
          <a:latin typeface="Arial Black" pitchFamily="34" charset="0"/>
        </a:defRPr>
      </a:lvl4pPr>
      <a:lvl5pPr algn="l" rtl="0" fontAlgn="base">
        <a:spcBef>
          <a:spcPct val="0"/>
        </a:spcBef>
        <a:spcAft>
          <a:spcPct val="0"/>
        </a:spcAft>
        <a:defRPr sz="3600">
          <a:solidFill>
            <a:srgbClr val="003399"/>
          </a:solidFill>
          <a:latin typeface="Arial Black" pitchFamily="34" charset="0"/>
        </a:defRPr>
      </a:lvl5pPr>
      <a:lvl6pPr marL="457200" algn="l" rtl="0" fontAlgn="base">
        <a:spcBef>
          <a:spcPct val="0"/>
        </a:spcBef>
        <a:spcAft>
          <a:spcPct val="0"/>
        </a:spcAft>
        <a:defRPr sz="3600">
          <a:solidFill>
            <a:srgbClr val="003399"/>
          </a:solidFill>
          <a:latin typeface="Arial Black" pitchFamily="34" charset="0"/>
        </a:defRPr>
      </a:lvl6pPr>
      <a:lvl7pPr marL="914400" algn="l" rtl="0" fontAlgn="base">
        <a:spcBef>
          <a:spcPct val="0"/>
        </a:spcBef>
        <a:spcAft>
          <a:spcPct val="0"/>
        </a:spcAft>
        <a:defRPr sz="3600">
          <a:solidFill>
            <a:srgbClr val="003399"/>
          </a:solidFill>
          <a:latin typeface="Arial Black" pitchFamily="34" charset="0"/>
        </a:defRPr>
      </a:lvl7pPr>
      <a:lvl8pPr marL="1371600" algn="l" rtl="0" fontAlgn="base">
        <a:spcBef>
          <a:spcPct val="0"/>
        </a:spcBef>
        <a:spcAft>
          <a:spcPct val="0"/>
        </a:spcAft>
        <a:defRPr sz="3600">
          <a:solidFill>
            <a:srgbClr val="003399"/>
          </a:solidFill>
          <a:latin typeface="Arial Black" pitchFamily="34" charset="0"/>
        </a:defRPr>
      </a:lvl8pPr>
      <a:lvl9pPr marL="1828800" algn="l" rtl="0" fontAlgn="base">
        <a:spcBef>
          <a:spcPct val="0"/>
        </a:spcBef>
        <a:spcAft>
          <a:spcPct val="0"/>
        </a:spcAft>
        <a:defRPr sz="3600">
          <a:solidFill>
            <a:srgbClr val="003399"/>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41751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898FBA"/>
                </a:solidFill>
                <a:latin typeface="+mn-lt"/>
                <a:cs typeface="+mn-cs"/>
              </a:defRPr>
            </a:lvl1pPr>
          </a:lstStyle>
          <a:p>
            <a:pPr>
              <a:defRPr/>
            </a:pPr>
            <a:fld id="{1C54C9FF-D323-4475-8B1F-14DCFDE6B878}" type="datetime1">
              <a:rPr lang="en-US" smtClean="0"/>
              <a:t>6/13/2022</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8694FD9-317F-4207-8BC5-DAE50D0DE62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Lst>
  <p:hf hdr="0"/>
  <p:txStyles>
    <p:titleStyle>
      <a:lvl1pPr algn="ctr" rtl="0" fontAlgn="base">
        <a:spcBef>
          <a:spcPct val="0"/>
        </a:spcBef>
        <a:spcAft>
          <a:spcPct val="0"/>
        </a:spcAft>
        <a:defRPr sz="3600" kern="1200">
          <a:solidFill>
            <a:srgbClr val="001F5B"/>
          </a:solidFill>
          <a:latin typeface="+mj-lt"/>
          <a:ea typeface="+mj-ea"/>
          <a:cs typeface="+mj-cs"/>
        </a:defRPr>
      </a:lvl1pPr>
      <a:lvl2pPr algn="ctr" rtl="0" fontAlgn="base">
        <a:spcBef>
          <a:spcPct val="0"/>
        </a:spcBef>
        <a:spcAft>
          <a:spcPct val="0"/>
        </a:spcAft>
        <a:defRPr sz="3600">
          <a:solidFill>
            <a:srgbClr val="001F5B"/>
          </a:solidFill>
          <a:latin typeface="Arial Black" pitchFamily="34" charset="0"/>
        </a:defRPr>
      </a:lvl2pPr>
      <a:lvl3pPr algn="ctr" rtl="0" fontAlgn="base">
        <a:spcBef>
          <a:spcPct val="0"/>
        </a:spcBef>
        <a:spcAft>
          <a:spcPct val="0"/>
        </a:spcAft>
        <a:defRPr sz="3600">
          <a:solidFill>
            <a:srgbClr val="001F5B"/>
          </a:solidFill>
          <a:latin typeface="Arial Black" pitchFamily="34" charset="0"/>
        </a:defRPr>
      </a:lvl3pPr>
      <a:lvl4pPr algn="ctr" rtl="0" fontAlgn="base">
        <a:spcBef>
          <a:spcPct val="0"/>
        </a:spcBef>
        <a:spcAft>
          <a:spcPct val="0"/>
        </a:spcAft>
        <a:defRPr sz="3600">
          <a:solidFill>
            <a:srgbClr val="001F5B"/>
          </a:solidFill>
          <a:latin typeface="Arial Black" pitchFamily="34" charset="0"/>
        </a:defRPr>
      </a:lvl4pPr>
      <a:lvl5pPr algn="ctr" rtl="0" fontAlgn="base">
        <a:spcBef>
          <a:spcPct val="0"/>
        </a:spcBef>
        <a:spcAft>
          <a:spcPct val="0"/>
        </a:spcAft>
        <a:defRPr sz="3600">
          <a:solidFill>
            <a:srgbClr val="001F5B"/>
          </a:solidFill>
          <a:latin typeface="Arial Black" pitchFamily="34" charset="0"/>
        </a:defRPr>
      </a:lvl5pPr>
      <a:lvl6pPr marL="457200" algn="ctr" rtl="0" fontAlgn="base">
        <a:spcBef>
          <a:spcPct val="0"/>
        </a:spcBef>
        <a:spcAft>
          <a:spcPct val="0"/>
        </a:spcAft>
        <a:defRPr sz="3600">
          <a:solidFill>
            <a:srgbClr val="001F5B"/>
          </a:solidFill>
          <a:latin typeface="Arial Black" pitchFamily="34" charset="0"/>
        </a:defRPr>
      </a:lvl6pPr>
      <a:lvl7pPr marL="914400" algn="ctr" rtl="0" fontAlgn="base">
        <a:spcBef>
          <a:spcPct val="0"/>
        </a:spcBef>
        <a:spcAft>
          <a:spcPct val="0"/>
        </a:spcAft>
        <a:defRPr sz="3600">
          <a:solidFill>
            <a:srgbClr val="001F5B"/>
          </a:solidFill>
          <a:latin typeface="Arial Black" pitchFamily="34" charset="0"/>
        </a:defRPr>
      </a:lvl7pPr>
      <a:lvl8pPr marL="1371600" algn="ctr" rtl="0" fontAlgn="base">
        <a:spcBef>
          <a:spcPct val="0"/>
        </a:spcBef>
        <a:spcAft>
          <a:spcPct val="0"/>
        </a:spcAft>
        <a:defRPr sz="3600">
          <a:solidFill>
            <a:srgbClr val="001F5B"/>
          </a:solidFill>
          <a:latin typeface="Arial Black" pitchFamily="34" charset="0"/>
        </a:defRPr>
      </a:lvl8pPr>
      <a:lvl9pPr marL="1828800" algn="ctr" rtl="0" fontAlgn="base">
        <a:spcBef>
          <a:spcPct val="0"/>
        </a:spcBef>
        <a:spcAft>
          <a:spcPct val="0"/>
        </a:spcAft>
        <a:defRPr sz="3600">
          <a:solidFill>
            <a:srgbClr val="001F5B"/>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114800" y="533400"/>
            <a:ext cx="48006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3B85539-4EE7-4811-B9EB-ED2243C7E6DA}" type="slidenum">
              <a:rPr lang="en-US"/>
              <a:pPr>
                <a:defRPr/>
              </a:pPr>
              <a:t>‹#›</a:t>
            </a:fld>
            <a:endParaRPr lang="en-US" dirty="0"/>
          </a:p>
        </p:txBody>
      </p:sp>
      <p:sp>
        <p:nvSpPr>
          <p:cNvPr id="7" name="Rectangle 6"/>
          <p:cNvSpPr/>
          <p:nvPr/>
        </p:nvSpPr>
        <p:spPr>
          <a:xfrm>
            <a:off x="217488" y="533400"/>
            <a:ext cx="3581400" cy="6115050"/>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4101" name="Group 10"/>
          <p:cNvGrpSpPr>
            <a:grpSpLocks/>
          </p:cNvGrpSpPr>
          <p:nvPr/>
        </p:nvGrpSpPr>
        <p:grpSpPr bwMode="auto">
          <a:xfrm>
            <a:off x="533400" y="84232"/>
            <a:ext cx="1474788" cy="1495425"/>
            <a:chOff x="964157" y="43410"/>
            <a:chExt cx="1931443" cy="1957366"/>
          </a:xfrm>
        </p:grpSpPr>
        <p:sp>
          <p:nvSpPr>
            <p:cNvPr id="10" name="Oval 9"/>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4102" name="Text Placeholder 2"/>
          <p:cNvSpPr>
            <a:spLocks noGrp="1"/>
          </p:cNvSpPr>
          <p:nvPr>
            <p:ph type="body" idx="1"/>
          </p:nvPr>
        </p:nvSpPr>
        <p:spPr bwMode="auto">
          <a:xfrm>
            <a:off x="401638" y="1828805"/>
            <a:ext cx="32115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cSld>
  <p:clrMap bg1="lt1" tx1="dk1" bg2="lt2" tx2="dk2" accent1="accent1" accent2="accent2" accent3="accent3" accent4="accent4" accent5="accent5" accent6="accent6" hlink="hlink" folHlink="folHlink"/>
  <p:sldLayoutIdLst>
    <p:sldLayoutId id="2147483833" r:id="rId1"/>
    <p:sldLayoutId id="2147483845" r:id="rId2"/>
    <p:sldLayoutId id="2147483834" r:id="rId3"/>
  </p:sldLayoutIdLst>
  <p:hf hdr="0"/>
  <p:txStyles>
    <p:titleStyle>
      <a:lvl1pPr algn="ctr" rtl="0" fontAlgn="base">
        <a:spcBef>
          <a:spcPct val="0"/>
        </a:spcBef>
        <a:spcAft>
          <a:spcPct val="0"/>
        </a:spcAft>
        <a:defRPr sz="3600" kern="1200">
          <a:solidFill>
            <a:srgbClr val="003399"/>
          </a:solidFill>
          <a:latin typeface="Arial Black" panose="020B0A04020102020204" pitchFamily="34" charset="0"/>
          <a:ea typeface="+mj-ea"/>
          <a:cs typeface="Arial" panose="020B0604020202020204" pitchFamily="34" charset="0"/>
        </a:defRPr>
      </a:lvl1pPr>
      <a:lvl2pPr algn="ctr" rtl="0" fontAlgn="base">
        <a:spcBef>
          <a:spcPct val="0"/>
        </a:spcBef>
        <a:spcAft>
          <a:spcPct val="0"/>
        </a:spcAft>
        <a:defRPr sz="3600">
          <a:solidFill>
            <a:srgbClr val="003399"/>
          </a:solidFill>
          <a:latin typeface="Arial Black" pitchFamily="34" charset="0"/>
          <a:cs typeface="Arial" pitchFamily="34" charset="0"/>
        </a:defRPr>
      </a:lvl2pPr>
      <a:lvl3pPr algn="ctr" rtl="0" fontAlgn="base">
        <a:spcBef>
          <a:spcPct val="0"/>
        </a:spcBef>
        <a:spcAft>
          <a:spcPct val="0"/>
        </a:spcAft>
        <a:defRPr sz="3600">
          <a:solidFill>
            <a:srgbClr val="003399"/>
          </a:solidFill>
          <a:latin typeface="Arial Black" pitchFamily="34" charset="0"/>
          <a:cs typeface="Arial" pitchFamily="34" charset="0"/>
        </a:defRPr>
      </a:lvl3pPr>
      <a:lvl4pPr algn="ctr" rtl="0" fontAlgn="base">
        <a:spcBef>
          <a:spcPct val="0"/>
        </a:spcBef>
        <a:spcAft>
          <a:spcPct val="0"/>
        </a:spcAft>
        <a:defRPr sz="3600">
          <a:solidFill>
            <a:srgbClr val="003399"/>
          </a:solidFill>
          <a:latin typeface="Arial Black" pitchFamily="34" charset="0"/>
          <a:cs typeface="Arial" pitchFamily="34" charset="0"/>
        </a:defRPr>
      </a:lvl4pPr>
      <a:lvl5pPr algn="ctr" rtl="0" fontAlgn="base">
        <a:spcBef>
          <a:spcPct val="0"/>
        </a:spcBef>
        <a:spcAft>
          <a:spcPct val="0"/>
        </a:spcAft>
        <a:defRPr sz="3600">
          <a:solidFill>
            <a:srgbClr val="003399"/>
          </a:solidFill>
          <a:latin typeface="Arial Black" pitchFamily="34" charset="0"/>
          <a:cs typeface="Arial" pitchFamily="34" charset="0"/>
        </a:defRPr>
      </a:lvl5pPr>
      <a:lvl6pPr marL="457200" algn="ctr" rtl="0" fontAlgn="base">
        <a:spcBef>
          <a:spcPct val="0"/>
        </a:spcBef>
        <a:spcAft>
          <a:spcPct val="0"/>
        </a:spcAft>
        <a:defRPr sz="3600">
          <a:solidFill>
            <a:srgbClr val="003399"/>
          </a:solidFill>
          <a:latin typeface="Arial Black" pitchFamily="34" charset="0"/>
          <a:cs typeface="Arial" pitchFamily="34" charset="0"/>
        </a:defRPr>
      </a:lvl6pPr>
      <a:lvl7pPr marL="914400" algn="ctr" rtl="0" fontAlgn="base">
        <a:spcBef>
          <a:spcPct val="0"/>
        </a:spcBef>
        <a:spcAft>
          <a:spcPct val="0"/>
        </a:spcAft>
        <a:defRPr sz="3600">
          <a:solidFill>
            <a:srgbClr val="003399"/>
          </a:solidFill>
          <a:latin typeface="Arial Black" pitchFamily="34" charset="0"/>
          <a:cs typeface="Arial" pitchFamily="34" charset="0"/>
        </a:defRPr>
      </a:lvl7pPr>
      <a:lvl8pPr marL="1371600" algn="ctr" rtl="0" fontAlgn="base">
        <a:spcBef>
          <a:spcPct val="0"/>
        </a:spcBef>
        <a:spcAft>
          <a:spcPct val="0"/>
        </a:spcAft>
        <a:defRPr sz="3600">
          <a:solidFill>
            <a:srgbClr val="003399"/>
          </a:solidFill>
          <a:latin typeface="Arial Black" pitchFamily="34" charset="0"/>
          <a:cs typeface="Arial" pitchFamily="34" charset="0"/>
        </a:defRPr>
      </a:lvl8pPr>
      <a:lvl9pPr marL="1828800" algn="ctr" rtl="0" fontAlgn="base">
        <a:spcBef>
          <a:spcPct val="0"/>
        </a:spcBef>
        <a:spcAft>
          <a:spcPct val="0"/>
        </a:spcAft>
        <a:defRPr sz="3600">
          <a:solidFill>
            <a:srgbClr val="003399"/>
          </a:solidFill>
          <a:latin typeface="Arial Black" pitchFamily="34" charset="0"/>
          <a:cs typeface="Arial"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bg1"/>
          </a:solidFill>
          <a:latin typeface="Arial (body)"/>
          <a:ea typeface="+mn-ea"/>
          <a:cs typeface="+mn-cs"/>
        </a:defRPr>
      </a:lvl1pPr>
      <a:lvl2pPr marL="742950" indent="-285750" algn="l" rtl="0" fontAlgn="base">
        <a:spcBef>
          <a:spcPct val="20000"/>
        </a:spcBef>
        <a:spcAft>
          <a:spcPct val="0"/>
        </a:spcAft>
        <a:buFont typeface="Arial" pitchFamily="34" charset="0"/>
        <a:buChar char="–"/>
        <a:defRPr sz="2800" kern="1200">
          <a:solidFill>
            <a:schemeClr val="bg1"/>
          </a:solidFill>
          <a:latin typeface="Arial (body)"/>
          <a:ea typeface="+mn-ea"/>
          <a:cs typeface="+mn-cs"/>
        </a:defRPr>
      </a:lvl2pPr>
      <a:lvl3pPr marL="1143000" indent="-228600" algn="l" rtl="0" fontAlgn="base">
        <a:spcBef>
          <a:spcPct val="20000"/>
        </a:spcBef>
        <a:spcAft>
          <a:spcPct val="0"/>
        </a:spcAft>
        <a:buFont typeface="Arial" pitchFamily="34" charset="0"/>
        <a:buChar char="•"/>
        <a:defRPr sz="2400" kern="1200">
          <a:solidFill>
            <a:schemeClr val="bg1"/>
          </a:solidFill>
          <a:latin typeface="Arial (body)"/>
          <a:ea typeface="+mn-ea"/>
          <a:cs typeface="+mn-cs"/>
        </a:defRPr>
      </a:lvl3pPr>
      <a:lvl4pPr marL="16002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4pPr>
      <a:lvl5pPr marL="20574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40"/>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8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8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189014650"/>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8"/>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7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7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294889621"/>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2"/>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3642796518"/>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3372" y="2209800"/>
            <a:ext cx="7566110" cy="677108"/>
          </a:xfrm>
          <a:prstGeom prst="rect">
            <a:avLst/>
          </a:prstGeom>
          <a:noFill/>
        </p:spPr>
        <p:txBody>
          <a:bodyPr wrap="none" rtlCol="0">
            <a:spAutoFit/>
          </a:bodyPr>
          <a:lstStyle/>
          <a:p>
            <a:r>
              <a:rPr lang="en-US" sz="3800" b="1" dirty="0" smtClean="0"/>
              <a:t>Charge Up New Jersey – Year 3 </a:t>
            </a:r>
            <a:endParaRPr lang="en-US" sz="3800" b="1" dirty="0"/>
          </a:p>
        </p:txBody>
      </p:sp>
      <p:sp>
        <p:nvSpPr>
          <p:cNvPr id="9" name="Rectangle 8"/>
          <p:cNvSpPr/>
          <p:nvPr/>
        </p:nvSpPr>
        <p:spPr>
          <a:xfrm>
            <a:off x="3557865" y="4114800"/>
            <a:ext cx="2137124" cy="461665"/>
          </a:xfrm>
          <a:prstGeom prst="rect">
            <a:avLst/>
          </a:prstGeom>
        </p:spPr>
        <p:txBody>
          <a:bodyPr wrap="none">
            <a:spAutoFit/>
          </a:bodyPr>
          <a:lstStyle/>
          <a:p>
            <a:r>
              <a:rPr lang="en-US" sz="2400" dirty="0"/>
              <a:t>June 13, 2022</a:t>
            </a:r>
          </a:p>
        </p:txBody>
      </p:sp>
      <p:sp>
        <p:nvSpPr>
          <p:cNvPr id="10" name="Rectangle 9"/>
          <p:cNvSpPr/>
          <p:nvPr/>
        </p:nvSpPr>
        <p:spPr>
          <a:xfrm>
            <a:off x="237344" y="2967950"/>
            <a:ext cx="8797601" cy="677108"/>
          </a:xfrm>
          <a:prstGeom prst="rect">
            <a:avLst/>
          </a:prstGeom>
        </p:spPr>
        <p:txBody>
          <a:bodyPr wrap="none">
            <a:spAutoFit/>
          </a:bodyPr>
          <a:lstStyle/>
          <a:p>
            <a:r>
              <a:rPr lang="en-US" sz="3800" dirty="0"/>
              <a:t>Compliance Filing Stakeholder Meeting </a:t>
            </a:r>
          </a:p>
        </p:txBody>
      </p:sp>
    </p:spTree>
    <p:extLst>
      <p:ext uri="{BB962C8B-B14F-4D97-AF65-F5344CB8AC3E}">
        <p14:creationId xmlns:p14="http://schemas.microsoft.com/office/powerpoint/2010/main" val="4141244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8">
            <a:extLst>
              <a:ext uri="{FF2B5EF4-FFF2-40B4-BE49-F238E27FC236}">
                <a16:creationId xmlns:a16="http://schemas.microsoft.com/office/drawing/2014/main" id="{C00DE841-1D45-457D-9475-EC10602AD5FC}"/>
              </a:ext>
            </a:extLst>
          </p:cNvPr>
          <p:cNvSpPr>
            <a:spLocks noChangeArrowheads="1"/>
          </p:cNvSpPr>
          <p:nvPr/>
        </p:nvSpPr>
        <p:spPr bwMode="auto">
          <a:xfrm>
            <a:off x="927738" y="5555316"/>
            <a:ext cx="3940072" cy="242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4299" tIns="17149" rIns="34299" bIns="17149" numCol="1" anchor="ctr" anchorCtr="0" compatLnSpc="1">
            <a:prstTxWarp prst="textNoShape">
              <a:avLst/>
            </a:prstTxWarp>
            <a:spAutoFit/>
          </a:bodyPr>
          <a:lstStyle/>
          <a:p>
            <a:pPr defTabSz="342991" eaLnBrk="0" hangingPunct="0"/>
            <a:r>
              <a:rPr lang="en-US" altLang="en-US" sz="675" i="1" dirty="0" bmk="_Toc95234203">
                <a:solidFill>
                  <a:srgbClr val="44546A"/>
                </a:solidFill>
                <a:ea typeface="Calibri" panose="020F0502020204030204" pitchFamily="34" charset="0"/>
                <a:cs typeface="Times New Roman" panose="02020603050405020304" pitchFamily="18" charset="0"/>
              </a:rPr>
              <a:t>Year One includes all approved incentive applications (N=8,434)</a:t>
            </a:r>
          </a:p>
          <a:p>
            <a:pPr defTabSz="342991" eaLnBrk="0" hangingPunct="0"/>
            <a:r>
              <a:rPr lang="en-US" altLang="en-US" sz="675" i="1" dirty="0" bmk="_Toc95234203">
                <a:solidFill>
                  <a:srgbClr val="44546A"/>
                </a:solidFill>
                <a:cs typeface="Times New Roman" panose="02020603050405020304" pitchFamily="18" charset="0"/>
              </a:rPr>
              <a:t>Year Two includes all approved incentive applications as of 6/8/2022 (N=3,789)</a:t>
            </a:r>
            <a:endParaRPr lang="en-US" altLang="en-US" sz="675" dirty="0">
              <a:solidFill>
                <a:prstClr val="black"/>
              </a:solidFill>
            </a:endParaRPr>
          </a:p>
        </p:txBody>
      </p:sp>
      <p:sp>
        <p:nvSpPr>
          <p:cNvPr id="7" name="Text Placeholder 1">
            <a:extLst>
              <a:ext uri="{FF2B5EF4-FFF2-40B4-BE49-F238E27FC236}">
                <a16:creationId xmlns:a16="http://schemas.microsoft.com/office/drawing/2014/main" id="{56DB5777-0CAA-F046-A884-55EE4BB0CAA6}"/>
              </a:ext>
            </a:extLst>
          </p:cNvPr>
          <p:cNvSpPr txBox="1">
            <a:spLocks/>
          </p:cNvSpPr>
          <p:nvPr/>
        </p:nvSpPr>
        <p:spPr>
          <a:xfrm>
            <a:off x="2667000" y="609600"/>
            <a:ext cx="5943600" cy="614872"/>
          </a:xfrm>
          <a:prstGeom prst="rect">
            <a:avLst/>
          </a:prstGeom>
        </p:spPr>
        <p:txBody>
          <a:bodyPr vert="horz" lIns="34299" tIns="17149" rIns="34299" bIns="17149" rtlCol="0" anchor="b">
            <a:normAutofit/>
          </a:bodyPr>
          <a:lstStyle>
            <a:lvl1pPr marL="0" indent="0" algn="ctr" defTabSz="1828343" rtl="0" eaLnBrk="1" latinLnBrk="0" hangingPunct="1">
              <a:lnSpc>
                <a:spcPct val="90000"/>
              </a:lnSpc>
              <a:spcBef>
                <a:spcPts val="2000"/>
              </a:spcBef>
              <a:buFont typeface="Arial" panose="020B0604020202020204" pitchFamily="34" charset="0"/>
              <a:buNone/>
              <a:defRPr sz="8800" b="0" i="0" kern="1200">
                <a:solidFill>
                  <a:schemeClr val="tx1"/>
                </a:solidFill>
                <a:latin typeface="+mj-lt"/>
                <a:ea typeface="+mn-ea"/>
                <a:cs typeface="Calibri" panose="020F0502020204030204" pitchFamily="34" charset="0"/>
              </a:defRPr>
            </a:lvl1pPr>
            <a:lvl2pPr marL="1371257"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2pPr>
            <a:lvl3pPr marL="2285429"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3pPr>
            <a:lvl4pPr marL="3199600"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4pPr>
            <a:lvl5pPr marL="4113771"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a:lstStyle>
          <a:p>
            <a:r>
              <a:rPr lang="en-US" sz="2400" dirty="0">
                <a:solidFill>
                  <a:srgbClr val="FFFF00"/>
                </a:solidFill>
              </a:rPr>
              <a:t>Percent of Incentives by County</a:t>
            </a:r>
          </a:p>
        </p:txBody>
      </p:sp>
      <p:graphicFrame>
        <p:nvGraphicFramePr>
          <p:cNvPr id="11" name="Chart 10">
            <a:extLst>
              <a:ext uri="{FF2B5EF4-FFF2-40B4-BE49-F238E27FC236}">
                <a16:creationId xmlns:a16="http://schemas.microsoft.com/office/drawing/2014/main" id="{B902F1A6-3F44-4A74-BD61-0D7D84E629BA}"/>
              </a:ext>
            </a:extLst>
          </p:cNvPr>
          <p:cNvGraphicFramePr>
            <a:graphicFrameLocks/>
          </p:cNvGraphicFramePr>
          <p:nvPr>
            <p:extLst>
              <p:ext uri="{D42A27DB-BD31-4B8C-83A1-F6EECF244321}">
                <p14:modId xmlns:p14="http://schemas.microsoft.com/office/powerpoint/2010/main" val="556353412"/>
              </p:ext>
            </p:extLst>
          </p:nvPr>
        </p:nvGraphicFramePr>
        <p:xfrm>
          <a:off x="204475" y="1828562"/>
          <a:ext cx="8825379" cy="3694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47395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612147" y="1600200"/>
            <a:ext cx="4531853" cy="4268499"/>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299" tIns="17149" rIns="34299" bIns="17149" numCol="1" spcCol="0" rtlCol="0" fromWordArt="0" anchor="ctr" anchorCtr="0" forceAA="0" compatLnSpc="1">
            <a:prstTxWarp prst="textNoShape">
              <a:avLst/>
            </a:prstTxWarp>
            <a:noAutofit/>
          </a:bodyPr>
          <a:lstStyle/>
          <a:p>
            <a:pPr algn="ctr"/>
            <a:endParaRPr lang="en-US"/>
          </a:p>
        </p:txBody>
      </p:sp>
      <p:sp>
        <p:nvSpPr>
          <p:cNvPr id="2" name="Rectangle 1"/>
          <p:cNvSpPr/>
          <p:nvPr/>
        </p:nvSpPr>
        <p:spPr>
          <a:xfrm>
            <a:off x="0" y="1603957"/>
            <a:ext cx="4616065" cy="4268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299" tIns="17149" rIns="34299" bIns="17149" numCol="1" spcCol="0" rtlCol="0" fromWordArt="0" anchor="ctr" anchorCtr="0" forceAA="0" compatLnSpc="1">
            <a:prstTxWarp prst="textNoShape">
              <a:avLst/>
            </a:prstTxWarp>
            <a:noAutofit/>
          </a:bodyPr>
          <a:lstStyle/>
          <a:p>
            <a:pPr algn="ctr"/>
            <a:endParaRPr lang="en-US"/>
          </a:p>
        </p:txBody>
      </p:sp>
      <p:sp>
        <p:nvSpPr>
          <p:cNvPr id="5" name="Subtitle 2"/>
          <p:cNvSpPr txBox="1">
            <a:spLocks/>
          </p:cNvSpPr>
          <p:nvPr/>
        </p:nvSpPr>
        <p:spPr>
          <a:xfrm>
            <a:off x="4831774" y="1971772"/>
            <a:ext cx="3707543" cy="3570674"/>
          </a:xfrm>
          <a:prstGeom prst="rect">
            <a:avLst/>
          </a:prstGeom>
        </p:spPr>
        <p:txBody>
          <a:bodyPr vert="horz" lIns="68580" tIns="34290" rIns="68580" bIns="3429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26" b="1" dirty="0">
                <a:solidFill>
                  <a:srgbClr val="FFFF00"/>
                </a:solidFill>
              </a:rPr>
              <a:t>Proposed Year Three *</a:t>
            </a:r>
          </a:p>
          <a:p>
            <a:pPr marL="257179" indent="-257179" algn="l">
              <a:buFont typeface="Arial" panose="020B0604020202020204" pitchFamily="34" charset="0"/>
              <a:buChar char="•"/>
            </a:pPr>
            <a:r>
              <a:rPr lang="en-US" sz="1800" dirty="0">
                <a:solidFill>
                  <a:srgbClr val="FFFF00"/>
                </a:solidFill>
              </a:rPr>
              <a:t>Plug-In Electric or Plug-In Hybrid Vehicle (PHEV until December 31, 2022) </a:t>
            </a:r>
          </a:p>
          <a:p>
            <a:pPr marL="257179" indent="-257179" algn="l">
              <a:buFont typeface="Arial" panose="020B0604020202020204" pitchFamily="34" charset="0"/>
              <a:buChar char="•"/>
            </a:pPr>
            <a:r>
              <a:rPr lang="en-US" sz="1800" dirty="0">
                <a:solidFill>
                  <a:srgbClr val="FFFF00"/>
                </a:solidFill>
              </a:rPr>
              <a:t>Must be purchased or leased in the State of New Jersey </a:t>
            </a:r>
          </a:p>
          <a:p>
            <a:pPr marL="257179" indent="-257179" algn="l">
              <a:buFont typeface="Arial" panose="020B0604020202020204" pitchFamily="34" charset="0"/>
              <a:buChar char="•"/>
            </a:pPr>
            <a:r>
              <a:rPr lang="en-US" sz="1800" dirty="0">
                <a:solidFill>
                  <a:srgbClr val="FFFF00"/>
                </a:solidFill>
              </a:rPr>
              <a:t>Must be registered in NJ to a NJ licensed driver </a:t>
            </a:r>
          </a:p>
          <a:p>
            <a:pPr marL="257179" indent="-257179" algn="l">
              <a:buFont typeface="Arial" panose="020B0604020202020204" pitchFamily="34" charset="0"/>
              <a:buChar char="•"/>
            </a:pPr>
            <a:r>
              <a:rPr lang="en-US" sz="1800" dirty="0">
                <a:solidFill>
                  <a:srgbClr val="FFFF00"/>
                </a:solidFill>
              </a:rPr>
              <a:t>MSRP must be less than $55,000</a:t>
            </a:r>
          </a:p>
          <a:p>
            <a:pPr marL="257179" indent="-257179" algn="l">
              <a:buFont typeface="Arial" panose="020B0604020202020204" pitchFamily="34" charset="0"/>
              <a:buChar char="•"/>
            </a:pPr>
            <a:r>
              <a:rPr lang="en-US" sz="1800" dirty="0">
                <a:solidFill>
                  <a:srgbClr val="FFFF00"/>
                </a:solidFill>
              </a:rPr>
              <a:t>$25/</a:t>
            </a:r>
            <a:r>
              <a:rPr lang="en-US" sz="1800" dirty="0" err="1">
                <a:solidFill>
                  <a:srgbClr val="FFFF00"/>
                </a:solidFill>
              </a:rPr>
              <a:t>emile</a:t>
            </a:r>
            <a:r>
              <a:rPr lang="en-US" sz="1800" dirty="0">
                <a:solidFill>
                  <a:srgbClr val="FFFF00"/>
                </a:solidFill>
              </a:rPr>
              <a:t> up to $4,000 for vehicles with MSRP under $45,000</a:t>
            </a:r>
          </a:p>
          <a:p>
            <a:pPr marL="257179" indent="-257179" algn="l">
              <a:buFont typeface="Arial" panose="020B0604020202020204" pitchFamily="34" charset="0"/>
              <a:buChar char="•"/>
            </a:pPr>
            <a:r>
              <a:rPr lang="en-US" sz="1800" dirty="0">
                <a:solidFill>
                  <a:srgbClr val="FFFF00"/>
                </a:solidFill>
              </a:rPr>
              <a:t>$25/</a:t>
            </a:r>
            <a:r>
              <a:rPr lang="en-US" sz="1800" dirty="0" err="1">
                <a:solidFill>
                  <a:srgbClr val="FFFF00"/>
                </a:solidFill>
              </a:rPr>
              <a:t>emile</a:t>
            </a:r>
            <a:r>
              <a:rPr lang="en-US" sz="1800" dirty="0">
                <a:solidFill>
                  <a:srgbClr val="FFFF00"/>
                </a:solidFill>
              </a:rPr>
              <a:t> up to $2,000 for vehicles with MSRP between $45,000-$55,000</a:t>
            </a:r>
          </a:p>
          <a:p>
            <a:pPr marL="257179" indent="-257179" algn="l">
              <a:buFont typeface="Arial" panose="020B0604020202020204" pitchFamily="34" charset="0"/>
              <a:buChar char="•"/>
            </a:pPr>
            <a:r>
              <a:rPr lang="en-US" sz="1800" dirty="0">
                <a:solidFill>
                  <a:srgbClr val="FFFF00"/>
                </a:solidFill>
              </a:rPr>
              <a:t>Point-of-Sale Incentive </a:t>
            </a:r>
          </a:p>
          <a:p>
            <a:pPr marL="257179" indent="-257179" algn="l">
              <a:buFont typeface="Arial" panose="020B0604020202020204" pitchFamily="34" charset="0"/>
              <a:buChar char="•"/>
            </a:pPr>
            <a:r>
              <a:rPr lang="en-US" sz="1800" dirty="0">
                <a:solidFill>
                  <a:srgbClr val="FFFF00"/>
                </a:solidFill>
              </a:rPr>
              <a:t>Purchased after the FY22 launch until funding is exhausted </a:t>
            </a:r>
          </a:p>
        </p:txBody>
      </p:sp>
      <p:sp>
        <p:nvSpPr>
          <p:cNvPr id="6" name="TextBox 5"/>
          <p:cNvSpPr txBox="1"/>
          <p:nvPr/>
        </p:nvSpPr>
        <p:spPr>
          <a:xfrm>
            <a:off x="4038600" y="5920862"/>
            <a:ext cx="4946661" cy="646331"/>
          </a:xfrm>
          <a:prstGeom prst="rect">
            <a:avLst/>
          </a:prstGeom>
          <a:noFill/>
        </p:spPr>
        <p:txBody>
          <a:bodyPr wrap="square" rtlCol="0">
            <a:spAutoFit/>
          </a:bodyPr>
          <a:lstStyle/>
          <a:p>
            <a:r>
              <a:rPr lang="en-US" sz="1200" i="1" dirty="0" smtClean="0"/>
              <a:t>* On </a:t>
            </a:r>
            <a:r>
              <a:rPr lang="en-US" sz="1200" i="1" dirty="0"/>
              <a:t>May XX NJBPU released a Straw Proposal outlining the Year 3 Incentives. Comments are due on June 20,2021. Final requirements and incentive levels will be included in the Board’s FY23 Budget. </a:t>
            </a:r>
          </a:p>
        </p:txBody>
      </p:sp>
      <p:sp>
        <p:nvSpPr>
          <p:cNvPr id="7" name="Subtitle 2"/>
          <p:cNvSpPr txBox="1">
            <a:spLocks/>
          </p:cNvSpPr>
          <p:nvPr/>
        </p:nvSpPr>
        <p:spPr>
          <a:xfrm>
            <a:off x="633071" y="1971772"/>
            <a:ext cx="3707543" cy="3570674"/>
          </a:xfrm>
          <a:prstGeom prst="rect">
            <a:avLst/>
          </a:prstGeom>
        </p:spPr>
        <p:txBody>
          <a:bodyPr vert="horz" lIns="68580" tIns="34290" rIns="68580" bIns="3429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26" b="1" dirty="0"/>
              <a:t>Year Two </a:t>
            </a:r>
          </a:p>
          <a:p>
            <a:pPr marL="257179" indent="-257179" algn="l">
              <a:buFont typeface="Arial" panose="020B0604020202020204" pitchFamily="34" charset="0"/>
              <a:buChar char="•"/>
            </a:pPr>
            <a:r>
              <a:rPr lang="en-US" sz="1800" dirty="0"/>
              <a:t>Plug-In Electric or Plug-In Hybrid Vehicle </a:t>
            </a:r>
          </a:p>
          <a:p>
            <a:pPr marL="257179" indent="-257179" algn="l">
              <a:buFont typeface="Arial" panose="020B0604020202020204" pitchFamily="34" charset="0"/>
              <a:buChar char="•"/>
            </a:pPr>
            <a:r>
              <a:rPr lang="en-US" sz="1800" dirty="0"/>
              <a:t>Must be purchased or leased in the State of New Jersey </a:t>
            </a:r>
          </a:p>
          <a:p>
            <a:pPr marL="257179" indent="-257179" algn="l">
              <a:buFont typeface="Arial" panose="020B0604020202020204" pitchFamily="34" charset="0"/>
              <a:buChar char="•"/>
            </a:pPr>
            <a:r>
              <a:rPr lang="en-US" sz="1800" dirty="0"/>
              <a:t>Must be registered in NJ to a NJ licensed driver </a:t>
            </a:r>
          </a:p>
          <a:p>
            <a:pPr marL="257179" indent="-257179" algn="l">
              <a:buFont typeface="Arial" panose="020B0604020202020204" pitchFamily="34" charset="0"/>
              <a:buChar char="•"/>
            </a:pPr>
            <a:r>
              <a:rPr lang="en-US" sz="1800" dirty="0"/>
              <a:t>MSRP must be less than $55,000</a:t>
            </a:r>
          </a:p>
          <a:p>
            <a:pPr marL="257179" indent="-257179" algn="l">
              <a:buFont typeface="Arial" panose="020B0604020202020204" pitchFamily="34" charset="0"/>
              <a:buChar char="•"/>
            </a:pPr>
            <a:r>
              <a:rPr lang="en-US" sz="1800" dirty="0"/>
              <a:t>$25/</a:t>
            </a:r>
            <a:r>
              <a:rPr lang="en-US" sz="1800" dirty="0" err="1"/>
              <a:t>emile</a:t>
            </a:r>
            <a:r>
              <a:rPr lang="en-US" sz="1800" dirty="0"/>
              <a:t> up to $5,000 for vehicles with MSRP under $45,000</a:t>
            </a:r>
          </a:p>
          <a:p>
            <a:pPr marL="257179" indent="-257179" algn="l">
              <a:buFont typeface="Arial" panose="020B0604020202020204" pitchFamily="34" charset="0"/>
              <a:buChar char="•"/>
            </a:pPr>
            <a:r>
              <a:rPr lang="en-US" sz="1800" dirty="0"/>
              <a:t>$25/</a:t>
            </a:r>
            <a:r>
              <a:rPr lang="en-US" sz="1800" dirty="0" err="1"/>
              <a:t>emile</a:t>
            </a:r>
            <a:r>
              <a:rPr lang="en-US" sz="1800" dirty="0"/>
              <a:t> up to $2,000 for vehicles with MSRP between $45,000-$55,000</a:t>
            </a:r>
          </a:p>
          <a:p>
            <a:pPr marL="257179" indent="-257179" algn="l">
              <a:buFont typeface="Arial" panose="020B0604020202020204" pitchFamily="34" charset="0"/>
              <a:buChar char="•"/>
            </a:pPr>
            <a:r>
              <a:rPr lang="en-US" sz="1800" dirty="0"/>
              <a:t>Point-of-Sale Incentive </a:t>
            </a:r>
          </a:p>
          <a:p>
            <a:pPr marL="257179" indent="-257179" algn="l">
              <a:buFont typeface="Arial" panose="020B0604020202020204" pitchFamily="34" charset="0"/>
              <a:buChar char="•"/>
            </a:pPr>
            <a:r>
              <a:rPr lang="en-US" sz="1800" dirty="0"/>
              <a:t>Purchased after the FY22 launch until funding is exhausted </a:t>
            </a:r>
          </a:p>
        </p:txBody>
      </p:sp>
      <p:sp>
        <p:nvSpPr>
          <p:cNvPr id="9" name="Title 1"/>
          <p:cNvSpPr txBox="1">
            <a:spLocks/>
          </p:cNvSpPr>
          <p:nvPr/>
        </p:nvSpPr>
        <p:spPr>
          <a:xfrm>
            <a:off x="1447800" y="762000"/>
            <a:ext cx="8281607" cy="1447800"/>
          </a:xfrm>
          <a:prstGeom prst="rect">
            <a:avLst/>
          </a:prstGeom>
        </p:spPr>
        <p:txBody>
          <a:bodyPr/>
          <a:lst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FFFF00"/>
                </a:solidFill>
              </a:rPr>
              <a:t>Staff Recommendations</a:t>
            </a:r>
            <a:br>
              <a:rPr lang="en-US" sz="2400" dirty="0" smtClean="0">
                <a:solidFill>
                  <a:srgbClr val="FFFF00"/>
                </a:solidFill>
              </a:rPr>
            </a:br>
            <a:endParaRPr lang="en-US" sz="2400" dirty="0">
              <a:solidFill>
                <a:srgbClr val="FFFF00"/>
              </a:solidFill>
            </a:endParaRPr>
          </a:p>
        </p:txBody>
      </p:sp>
    </p:spTree>
    <p:extLst>
      <p:ext uri="{BB962C8B-B14F-4D97-AF65-F5344CB8AC3E}">
        <p14:creationId xmlns:p14="http://schemas.microsoft.com/office/powerpoint/2010/main" val="3694439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8281607" cy="1447800"/>
          </a:xfrm>
        </p:spPr>
        <p:txBody>
          <a:bodyPr/>
          <a:lstStyle/>
          <a:p>
            <a:r>
              <a:rPr lang="en-US" sz="2400" dirty="0" smtClean="0">
                <a:solidFill>
                  <a:srgbClr val="FFFF00"/>
                </a:solidFill>
              </a:rPr>
              <a:t>Staff Recommendations</a:t>
            </a:r>
            <a:r>
              <a:rPr lang="en-US" sz="2400" dirty="0">
                <a:solidFill>
                  <a:srgbClr val="FFFF00"/>
                </a:solidFill>
              </a:rPr>
              <a:t/>
            </a:r>
            <a:br>
              <a:rPr lang="en-US" sz="2400" dirty="0">
                <a:solidFill>
                  <a:srgbClr val="FFFF00"/>
                </a:solidFill>
              </a:rPr>
            </a:br>
            <a:endParaRPr lang="en-US" sz="2400" dirty="0">
              <a:solidFill>
                <a:srgbClr val="FFFF00"/>
              </a:solidFill>
            </a:endParaRPr>
          </a:p>
        </p:txBody>
      </p:sp>
      <p:sp>
        <p:nvSpPr>
          <p:cNvPr id="4" name="Content Placeholder 3"/>
          <p:cNvSpPr>
            <a:spLocks noGrp="1"/>
          </p:cNvSpPr>
          <p:nvPr>
            <p:ph idx="1"/>
          </p:nvPr>
        </p:nvSpPr>
        <p:spPr>
          <a:xfrm>
            <a:off x="381000" y="2476502"/>
            <a:ext cx="8534400" cy="3619497"/>
          </a:xfrm>
        </p:spPr>
        <p:txBody>
          <a:bodyPr/>
          <a:lstStyle/>
          <a:p>
            <a:r>
              <a:rPr lang="en-US" sz="2400" dirty="0"/>
              <a:t>No additional Charges, Mark-ups, Payment contingencies or </a:t>
            </a:r>
            <a:r>
              <a:rPr lang="en-US" sz="2400" dirty="0" smtClean="0"/>
              <a:t>holds. </a:t>
            </a:r>
            <a:endParaRPr lang="en-US" sz="2400" dirty="0"/>
          </a:p>
          <a:p>
            <a:r>
              <a:rPr lang="en-US" sz="2400" dirty="0" smtClean="0"/>
              <a:t>Full </a:t>
            </a:r>
            <a:r>
              <a:rPr lang="en-US" sz="2400" dirty="0"/>
              <a:t>incentive must be applied at the point of </a:t>
            </a:r>
            <a:r>
              <a:rPr lang="en-US" sz="2400" dirty="0" smtClean="0"/>
              <a:t>sale.</a:t>
            </a:r>
            <a:endParaRPr lang="en-US" sz="2400" dirty="0"/>
          </a:p>
          <a:p>
            <a:r>
              <a:rPr lang="en-US" sz="2400" dirty="0" smtClean="0"/>
              <a:t>Incentive </a:t>
            </a:r>
            <a:r>
              <a:rPr lang="en-US" sz="2400" dirty="0"/>
              <a:t>may not be held until application is approved </a:t>
            </a:r>
            <a:r>
              <a:rPr lang="en-US" sz="2400" dirty="0" smtClean="0"/>
              <a:t>or </a:t>
            </a:r>
            <a:r>
              <a:rPr lang="en-US" sz="2400" dirty="0"/>
              <a:t>issued as a check after the transaction is </a:t>
            </a:r>
            <a:r>
              <a:rPr lang="en-US" sz="2400" dirty="0" smtClean="0"/>
              <a:t>completed. </a:t>
            </a:r>
            <a:endParaRPr lang="en-US" sz="2400" dirty="0"/>
          </a:p>
          <a:p>
            <a:r>
              <a:rPr lang="en-US" sz="2400" dirty="0" smtClean="0"/>
              <a:t>Dealerships </a:t>
            </a:r>
            <a:r>
              <a:rPr lang="en-US" sz="2400" dirty="0"/>
              <a:t>and Showrooms may not recuperate the value of the incentive from a customer in the event that an application is cancelled due to Dealership or Showroom error or penalty. </a:t>
            </a:r>
          </a:p>
        </p:txBody>
      </p:sp>
      <p:sp>
        <p:nvSpPr>
          <p:cNvPr id="7" name="Title 1"/>
          <p:cNvSpPr txBox="1">
            <a:spLocks/>
          </p:cNvSpPr>
          <p:nvPr/>
        </p:nvSpPr>
        <p:spPr>
          <a:xfrm>
            <a:off x="350520" y="1981200"/>
            <a:ext cx="7696200" cy="762000"/>
          </a:xfrm>
          <a:prstGeom prst="rect">
            <a:avLst/>
          </a:prstGeom>
        </p:spPr>
        <p:txBody>
          <a:bodyPr/>
          <a:lstStyle>
            <a:lvl1pPr algn="l" defTabSz="1828343" rtl="0" eaLnBrk="1" latinLnBrk="0" hangingPunct="1">
              <a:lnSpc>
                <a:spcPct val="90000"/>
              </a:lnSpc>
              <a:spcBef>
                <a:spcPct val="0"/>
              </a:spcBef>
              <a:buNone/>
              <a:defRPr sz="6800" b="0" i="0" kern="1200">
                <a:solidFill>
                  <a:schemeClr val="tx1"/>
                </a:solidFill>
                <a:latin typeface="+mj-lt"/>
                <a:ea typeface="+mj-ea"/>
                <a:cs typeface="Calibri" panose="020F0502020204030204" pitchFamily="34" charset="0"/>
              </a:defRPr>
            </a:lvl1pPr>
          </a:lstStyle>
          <a:p>
            <a:r>
              <a:rPr lang="en-US" sz="2400" b="1" dirty="0" smtClean="0"/>
              <a:t>Consumer Protections </a:t>
            </a:r>
            <a:endParaRPr lang="en-US" sz="2400" b="1" dirty="0"/>
          </a:p>
        </p:txBody>
      </p:sp>
    </p:spTree>
    <p:extLst>
      <p:ext uri="{BB962C8B-B14F-4D97-AF65-F5344CB8AC3E}">
        <p14:creationId xmlns:p14="http://schemas.microsoft.com/office/powerpoint/2010/main" val="17274813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8281607" cy="1447800"/>
          </a:xfrm>
        </p:spPr>
        <p:txBody>
          <a:bodyPr/>
          <a:lstStyle/>
          <a:p>
            <a:r>
              <a:rPr lang="en-US" sz="2400" dirty="0" smtClean="0">
                <a:solidFill>
                  <a:srgbClr val="FFFF00"/>
                </a:solidFill>
              </a:rPr>
              <a:t>Staff Recommendations</a:t>
            </a:r>
            <a:r>
              <a:rPr lang="en-US" sz="2400" dirty="0">
                <a:solidFill>
                  <a:srgbClr val="FFFF00"/>
                </a:solidFill>
              </a:rPr>
              <a:t/>
            </a:r>
            <a:br>
              <a:rPr lang="en-US" sz="2400" dirty="0">
                <a:solidFill>
                  <a:srgbClr val="FFFF00"/>
                </a:solidFill>
              </a:rPr>
            </a:br>
            <a:endParaRPr lang="en-US" sz="2400" dirty="0">
              <a:solidFill>
                <a:srgbClr val="FFFF00"/>
              </a:solidFill>
            </a:endParaRPr>
          </a:p>
        </p:txBody>
      </p:sp>
      <p:sp>
        <p:nvSpPr>
          <p:cNvPr id="4" name="Content Placeholder 3"/>
          <p:cNvSpPr>
            <a:spLocks noGrp="1"/>
          </p:cNvSpPr>
          <p:nvPr>
            <p:ph idx="1"/>
          </p:nvPr>
        </p:nvSpPr>
        <p:spPr>
          <a:xfrm>
            <a:off x="-68580" y="2749296"/>
            <a:ext cx="8534400" cy="3048000"/>
          </a:xfrm>
        </p:spPr>
        <p:txBody>
          <a:bodyPr/>
          <a:lstStyle/>
          <a:p>
            <a:pPr marL="857021"/>
            <a:r>
              <a:rPr lang="en-US" sz="2400" dirty="0"/>
              <a:t>Vehicle must be ordered after the program </a:t>
            </a:r>
            <a:r>
              <a:rPr lang="en-US" sz="2400" dirty="0" smtClean="0"/>
              <a:t>opens.</a:t>
            </a:r>
            <a:endParaRPr lang="en-US" sz="2400" dirty="0"/>
          </a:p>
          <a:p>
            <a:pPr marL="857021"/>
            <a:r>
              <a:rPr lang="en-US" sz="2400" dirty="0"/>
              <a:t>Weekly order numbers and delivery </a:t>
            </a:r>
            <a:r>
              <a:rPr lang="en-US" sz="2400" dirty="0" smtClean="0"/>
              <a:t>dates. </a:t>
            </a:r>
            <a:endParaRPr lang="en-US" sz="2400" dirty="0"/>
          </a:p>
          <a:p>
            <a:pPr marL="857021"/>
            <a:r>
              <a:rPr lang="en-US" sz="2400" dirty="0"/>
              <a:t>Order date is the date that money is put down on the </a:t>
            </a:r>
            <a:r>
              <a:rPr lang="en-US" sz="2400" dirty="0" smtClean="0"/>
              <a:t>vehicle.</a:t>
            </a:r>
            <a:endParaRPr lang="en-US" sz="2400" dirty="0"/>
          </a:p>
          <a:p>
            <a:pPr marL="857021"/>
            <a:r>
              <a:rPr lang="en-US" sz="2400" dirty="0"/>
              <a:t>Suggest dealers collect license, signed terms and conditions (note this may need to be updated at time of delivery</a:t>
            </a:r>
            <a:r>
              <a:rPr lang="en-US" sz="2400" dirty="0" smtClean="0"/>
              <a:t>).</a:t>
            </a:r>
            <a:endParaRPr lang="en-US" sz="2400" dirty="0"/>
          </a:p>
          <a:p>
            <a:endParaRPr lang="en-US" dirty="0"/>
          </a:p>
        </p:txBody>
      </p:sp>
      <p:sp>
        <p:nvSpPr>
          <p:cNvPr id="7" name="Title 1"/>
          <p:cNvSpPr txBox="1">
            <a:spLocks/>
          </p:cNvSpPr>
          <p:nvPr/>
        </p:nvSpPr>
        <p:spPr>
          <a:xfrm>
            <a:off x="350520" y="1981200"/>
            <a:ext cx="7696200" cy="762000"/>
          </a:xfrm>
          <a:prstGeom prst="rect">
            <a:avLst/>
          </a:prstGeom>
        </p:spPr>
        <p:txBody>
          <a:bodyPr/>
          <a:lstStyle>
            <a:lvl1pPr algn="l" defTabSz="1828343" rtl="0" eaLnBrk="1" latinLnBrk="0" hangingPunct="1">
              <a:lnSpc>
                <a:spcPct val="90000"/>
              </a:lnSpc>
              <a:spcBef>
                <a:spcPct val="0"/>
              </a:spcBef>
              <a:buNone/>
              <a:defRPr sz="6800" b="0" i="0" kern="1200">
                <a:solidFill>
                  <a:schemeClr val="tx1"/>
                </a:solidFill>
                <a:latin typeface="+mj-lt"/>
                <a:ea typeface="+mj-ea"/>
                <a:cs typeface="Calibri" panose="020F0502020204030204" pitchFamily="34" charset="0"/>
              </a:defRPr>
            </a:lvl1pPr>
          </a:lstStyle>
          <a:p>
            <a:r>
              <a:rPr lang="en-US" sz="2400" b="1" dirty="0" smtClean="0"/>
              <a:t>Vehicle Orders</a:t>
            </a:r>
            <a:endParaRPr lang="en-US" sz="2400" b="1" dirty="0"/>
          </a:p>
        </p:txBody>
      </p:sp>
    </p:spTree>
    <p:extLst>
      <p:ext uri="{BB962C8B-B14F-4D97-AF65-F5344CB8AC3E}">
        <p14:creationId xmlns:p14="http://schemas.microsoft.com/office/powerpoint/2010/main" val="3081580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8281607" cy="1447800"/>
          </a:xfrm>
        </p:spPr>
        <p:txBody>
          <a:bodyPr/>
          <a:lstStyle/>
          <a:p>
            <a:r>
              <a:rPr lang="en-US" sz="2400" dirty="0" smtClean="0">
                <a:solidFill>
                  <a:srgbClr val="FFFF00"/>
                </a:solidFill>
              </a:rPr>
              <a:t>Staff Recommendations</a:t>
            </a:r>
            <a:r>
              <a:rPr lang="en-US" sz="2400" dirty="0">
                <a:solidFill>
                  <a:srgbClr val="FFFF00"/>
                </a:solidFill>
              </a:rPr>
              <a:t/>
            </a:r>
            <a:br>
              <a:rPr lang="en-US" sz="2400" dirty="0">
                <a:solidFill>
                  <a:srgbClr val="FFFF00"/>
                </a:solidFill>
              </a:rPr>
            </a:br>
            <a:endParaRPr lang="en-US" sz="2400" dirty="0">
              <a:solidFill>
                <a:srgbClr val="FFFF00"/>
              </a:solidFill>
            </a:endParaRPr>
          </a:p>
        </p:txBody>
      </p:sp>
      <p:sp>
        <p:nvSpPr>
          <p:cNvPr id="4" name="Content Placeholder 3"/>
          <p:cNvSpPr>
            <a:spLocks noGrp="1"/>
          </p:cNvSpPr>
          <p:nvPr>
            <p:ph idx="1"/>
          </p:nvPr>
        </p:nvSpPr>
        <p:spPr>
          <a:xfrm>
            <a:off x="381000" y="2743200"/>
            <a:ext cx="8534400" cy="3200400"/>
          </a:xfrm>
        </p:spPr>
        <p:txBody>
          <a:bodyPr/>
          <a:lstStyle/>
          <a:p>
            <a:r>
              <a:rPr lang="en-US" sz="1600" dirty="0"/>
              <a:t>Incentive for $</a:t>
            </a:r>
            <a:r>
              <a:rPr lang="en-US" sz="1600" dirty="0" smtClean="0"/>
              <a:t>250.</a:t>
            </a:r>
            <a:endParaRPr lang="en-US" sz="1600" dirty="0"/>
          </a:p>
          <a:p>
            <a:r>
              <a:rPr lang="en-US" sz="1600" u="sng" dirty="0"/>
              <a:t>Recommended Documents required for Phase Three Application Process by </a:t>
            </a:r>
            <a:r>
              <a:rPr lang="en-US" sz="1600" u="sng" dirty="0" smtClean="0"/>
              <a:t>Applicants:</a:t>
            </a:r>
            <a:r>
              <a:rPr lang="en-US" sz="1600" dirty="0" smtClean="0"/>
              <a:t>  </a:t>
            </a:r>
          </a:p>
          <a:p>
            <a:pPr lvl="1">
              <a:buFont typeface="Arial" panose="020B0604020202020204" pitchFamily="34" charset="0"/>
              <a:buChar char="•"/>
            </a:pPr>
            <a:r>
              <a:rPr lang="en-US" sz="1600" dirty="0"/>
              <a:t>Proof of purchase of a Level-Two smart charger for residential </a:t>
            </a:r>
            <a:r>
              <a:rPr lang="en-US" sz="1600" dirty="0" smtClean="0"/>
              <a:t>use;</a:t>
            </a:r>
            <a:endParaRPr lang="en-US" sz="1600" dirty="0"/>
          </a:p>
          <a:p>
            <a:pPr lvl="1">
              <a:buFont typeface="Arial" panose="020B0604020202020204" pitchFamily="34" charset="0"/>
              <a:buChar char="•"/>
            </a:pPr>
            <a:r>
              <a:rPr lang="en-US" sz="1600" dirty="0" smtClean="0"/>
              <a:t>Scanned </a:t>
            </a:r>
            <a:r>
              <a:rPr lang="en-US" sz="1600" dirty="0"/>
              <a:t>photo of the serial number on the charging equipment; </a:t>
            </a:r>
          </a:p>
          <a:p>
            <a:pPr lvl="1">
              <a:buFont typeface="Arial" panose="020B0604020202020204" pitchFamily="34" charset="0"/>
              <a:buChar char="•"/>
            </a:pPr>
            <a:r>
              <a:rPr lang="en-US" sz="1600" dirty="0"/>
              <a:t>New Jersey Driver’s License as proof of residence and a unique identifier; </a:t>
            </a:r>
          </a:p>
          <a:p>
            <a:pPr lvl="1">
              <a:buFont typeface="Arial" panose="020B0604020202020204" pitchFamily="34" charset="0"/>
              <a:buChar char="•"/>
            </a:pPr>
            <a:r>
              <a:rPr lang="en-US" sz="1600" dirty="0"/>
              <a:t>Proof of Installation of the charger; </a:t>
            </a:r>
          </a:p>
          <a:p>
            <a:pPr lvl="2">
              <a:buFont typeface="Arial" panose="020B0604020202020204" pitchFamily="34" charset="0"/>
              <a:buChar char="•"/>
            </a:pPr>
            <a:r>
              <a:rPr lang="en-US" sz="1600" dirty="0"/>
              <a:t>Validation: One Charger Incentive per NJ Address (including one per apartment in a Multi-Unit Dwelling); and </a:t>
            </a:r>
          </a:p>
          <a:p>
            <a:pPr lvl="2">
              <a:buFont typeface="Arial" panose="020B0604020202020204" pitchFamily="34" charset="0"/>
              <a:buChar char="•"/>
            </a:pPr>
            <a:r>
              <a:rPr lang="en-US" sz="1600" dirty="0"/>
              <a:t>Validation: Each applicant (tracked by their New Jersey Driver’s License) may receive up to two charger incentives throughout the duration of the 10-year Charge Up New Jersey Program, but no more than one per address.  </a:t>
            </a:r>
          </a:p>
          <a:p>
            <a:endParaRPr lang="en-US" sz="1600" dirty="0"/>
          </a:p>
        </p:txBody>
      </p:sp>
      <p:sp>
        <p:nvSpPr>
          <p:cNvPr id="7" name="Title 1"/>
          <p:cNvSpPr txBox="1">
            <a:spLocks/>
          </p:cNvSpPr>
          <p:nvPr/>
        </p:nvSpPr>
        <p:spPr>
          <a:xfrm>
            <a:off x="350520" y="1981200"/>
            <a:ext cx="7696200" cy="762000"/>
          </a:xfrm>
          <a:prstGeom prst="rect">
            <a:avLst/>
          </a:prstGeom>
        </p:spPr>
        <p:txBody>
          <a:bodyPr/>
          <a:lstStyle>
            <a:lvl1pPr algn="l" defTabSz="1828343" rtl="0" eaLnBrk="1" latinLnBrk="0" hangingPunct="1">
              <a:lnSpc>
                <a:spcPct val="90000"/>
              </a:lnSpc>
              <a:spcBef>
                <a:spcPct val="0"/>
              </a:spcBef>
              <a:buNone/>
              <a:defRPr sz="6800" b="0" i="0" kern="1200">
                <a:solidFill>
                  <a:schemeClr val="tx1"/>
                </a:solidFill>
                <a:latin typeface="+mj-lt"/>
                <a:ea typeface="+mj-ea"/>
                <a:cs typeface="Calibri" panose="020F0502020204030204" pitchFamily="34" charset="0"/>
              </a:defRPr>
            </a:lvl1pPr>
          </a:lstStyle>
          <a:p>
            <a:r>
              <a:rPr lang="en-US" sz="2400" b="1" dirty="0" smtClean="0"/>
              <a:t>Residential Charger Program</a:t>
            </a:r>
            <a:endParaRPr lang="en-US" sz="2400" b="1" dirty="0"/>
          </a:p>
        </p:txBody>
      </p:sp>
    </p:spTree>
    <p:extLst>
      <p:ext uri="{BB962C8B-B14F-4D97-AF65-F5344CB8AC3E}">
        <p14:creationId xmlns:p14="http://schemas.microsoft.com/office/powerpoint/2010/main" val="3392487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752600"/>
            <a:ext cx="8229600" cy="4525963"/>
          </a:xfrm>
        </p:spPr>
        <p:txBody>
          <a:bodyPr/>
          <a:lstStyle/>
          <a:p>
            <a:pPr marL="0" indent="0" algn="ctr">
              <a:buNone/>
            </a:pPr>
            <a:endParaRPr lang="en-US" sz="3600" b="1" dirty="0" smtClean="0">
              <a:ea typeface="ＭＳ Ｐゴシック"/>
            </a:endParaRPr>
          </a:p>
          <a:p>
            <a:pPr marL="0" indent="0" algn="ctr">
              <a:buNone/>
            </a:pPr>
            <a:endParaRPr lang="en-US" sz="3600" b="1" dirty="0">
              <a:ea typeface="ＭＳ Ｐゴシック"/>
            </a:endParaRPr>
          </a:p>
          <a:p>
            <a:pPr marL="0" indent="0" algn="ctr">
              <a:buNone/>
            </a:pPr>
            <a:r>
              <a:rPr lang="en-US" sz="3600" b="1" dirty="0" smtClean="0">
                <a:solidFill>
                  <a:schemeClr val="tx1"/>
                </a:solidFill>
                <a:latin typeface="+mj-lt"/>
                <a:ea typeface="ＭＳ Ｐゴシック"/>
              </a:rPr>
              <a:t>Public Comments</a:t>
            </a:r>
            <a:endParaRPr lang="en-US" sz="3600" b="1" dirty="0">
              <a:solidFill>
                <a:schemeClr val="tx1"/>
              </a:solidFill>
              <a:latin typeface="+mj-lt"/>
              <a:ea typeface="ＭＳ Ｐゴシック"/>
            </a:endParaRPr>
          </a:p>
          <a:p>
            <a:endParaRPr lang="en-US" dirty="0"/>
          </a:p>
        </p:txBody>
      </p:sp>
    </p:spTree>
    <p:extLst>
      <p:ext uri="{BB962C8B-B14F-4D97-AF65-F5344CB8AC3E}">
        <p14:creationId xmlns:p14="http://schemas.microsoft.com/office/powerpoint/2010/main" val="4018532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9EEEA62-2C98-4B5F-936A-2A6594C0E9CA}"/>
              </a:ext>
            </a:extLst>
          </p:cNvPr>
          <p:cNvSpPr txBox="1">
            <a:spLocks/>
          </p:cNvSpPr>
          <p:nvPr/>
        </p:nvSpPr>
        <p:spPr bwMode="auto">
          <a:xfrm>
            <a:off x="609600" y="685800"/>
            <a:ext cx="8104909" cy="213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0" i="0" kern="1200">
                <a:solidFill>
                  <a:schemeClr val="tx1">
                    <a:lumMod val="65000"/>
                    <a:lumOff val="35000"/>
                  </a:schemeClr>
                </a:solidFill>
                <a:latin typeface="Avenir Roman"/>
                <a:ea typeface="ＭＳ Ｐゴシック" charset="0"/>
                <a:cs typeface="Avenir Roman"/>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r>
              <a:rPr lang="en-US" dirty="0">
                <a:ea typeface="ＭＳ Ｐゴシック"/>
              </a:rPr>
              <a:t/>
            </a:r>
            <a:br>
              <a:rPr lang="en-US" dirty="0">
                <a:ea typeface="ＭＳ Ｐゴシック"/>
              </a:rPr>
            </a:br>
            <a:r>
              <a:rPr lang="en-US" dirty="0">
                <a:ea typeface="ＭＳ Ｐゴシック"/>
              </a:rPr>
              <a:t/>
            </a:r>
            <a:br>
              <a:rPr lang="en-US" dirty="0">
                <a:ea typeface="ＭＳ Ｐゴシック"/>
              </a:rPr>
            </a:br>
            <a:endParaRPr lang="en-US" dirty="0" smtClean="0">
              <a:ea typeface="ＭＳ Ｐゴシック"/>
            </a:endParaRPr>
          </a:p>
          <a:p>
            <a:pPr algn="ctr"/>
            <a:endParaRPr lang="en-US" sz="3600" dirty="0">
              <a:solidFill>
                <a:srgbClr val="001F5B"/>
              </a:solidFill>
              <a:latin typeface="+mj-lt"/>
              <a:ea typeface="ＭＳ Ｐゴシック"/>
              <a:cs typeface="+mj-cs"/>
            </a:endParaRPr>
          </a:p>
          <a:p>
            <a:pPr algn="ctr"/>
            <a:endParaRPr lang="en-US" sz="3600" dirty="0" smtClean="0">
              <a:solidFill>
                <a:srgbClr val="001F5B"/>
              </a:solidFill>
              <a:latin typeface="+mj-lt"/>
              <a:ea typeface="ＭＳ Ｐゴシック"/>
              <a:cs typeface="+mj-cs"/>
            </a:endParaRPr>
          </a:p>
          <a:p>
            <a:pPr algn="ctr"/>
            <a:endParaRPr lang="en-US" sz="3600" dirty="0">
              <a:solidFill>
                <a:srgbClr val="001F5B"/>
              </a:solidFill>
              <a:latin typeface="+mj-lt"/>
              <a:ea typeface="ＭＳ Ｐゴシック"/>
              <a:cs typeface="+mj-cs"/>
            </a:endParaRPr>
          </a:p>
          <a:p>
            <a:pPr algn="ctr"/>
            <a:r>
              <a:rPr lang="en-US" sz="3600" dirty="0" smtClean="0">
                <a:solidFill>
                  <a:schemeClr val="tx1"/>
                </a:solidFill>
                <a:latin typeface="+mj-lt"/>
                <a:ea typeface="ＭＳ Ｐゴシック"/>
                <a:cs typeface="+mj-cs"/>
              </a:rPr>
              <a:t>Thank You!</a:t>
            </a:r>
            <a:r>
              <a:rPr lang="en-US" sz="3600" dirty="0">
                <a:solidFill>
                  <a:schemeClr val="tx1"/>
                </a:solidFill>
                <a:latin typeface="+mj-lt"/>
                <a:ea typeface="ＭＳ Ｐゴシック"/>
              </a:rPr>
              <a:t> </a:t>
            </a:r>
          </a:p>
        </p:txBody>
      </p:sp>
    </p:spTree>
    <p:extLst>
      <p:ext uri="{BB962C8B-B14F-4D97-AF65-F5344CB8AC3E}">
        <p14:creationId xmlns:p14="http://schemas.microsoft.com/office/powerpoint/2010/main" val="2258088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Welcome and Introduction</a:t>
            </a:r>
          </a:p>
          <a:p>
            <a:pPr lvl="1"/>
            <a:r>
              <a:rPr lang="en-US" dirty="0" smtClean="0"/>
              <a:t>Meeting Logistics</a:t>
            </a:r>
          </a:p>
          <a:p>
            <a:r>
              <a:rPr lang="en-US" sz="2400" dirty="0" smtClean="0"/>
              <a:t>Process </a:t>
            </a:r>
            <a:r>
              <a:rPr lang="en-US" sz="2400" dirty="0"/>
              <a:t>&amp;</a:t>
            </a:r>
            <a:r>
              <a:rPr lang="en-US" sz="2400" dirty="0" smtClean="0"/>
              <a:t> Schedule for Comments</a:t>
            </a:r>
          </a:p>
          <a:p>
            <a:r>
              <a:rPr lang="en-US" sz="2400" dirty="0" smtClean="0"/>
              <a:t>Overview of Program</a:t>
            </a:r>
          </a:p>
          <a:p>
            <a:r>
              <a:rPr lang="en-US" sz="2400" dirty="0" smtClean="0"/>
              <a:t>Public Comments</a:t>
            </a:r>
          </a:p>
          <a:p>
            <a:pPr marL="0" indent="0">
              <a:buNone/>
            </a:pPr>
            <a:r>
              <a:rPr lang="en-US" dirty="0" smtClean="0"/>
              <a:t> </a:t>
            </a:r>
            <a:endParaRPr lang="en-US" dirty="0"/>
          </a:p>
        </p:txBody>
      </p:sp>
      <p:sp>
        <p:nvSpPr>
          <p:cNvPr id="4" name="Title 1"/>
          <p:cNvSpPr>
            <a:spLocks noGrp="1"/>
          </p:cNvSpPr>
          <p:nvPr>
            <p:ph type="title"/>
          </p:nvPr>
        </p:nvSpPr>
        <p:spPr>
          <a:xfrm>
            <a:off x="990600" y="762000"/>
            <a:ext cx="8281607" cy="1143000"/>
          </a:xfrm>
        </p:spPr>
        <p:txBody>
          <a:bodyPr/>
          <a:lstStyle/>
          <a:p>
            <a:r>
              <a:rPr lang="en-US" sz="2400" dirty="0">
                <a:solidFill>
                  <a:srgbClr val="FFFF00"/>
                </a:solidFill>
              </a:rPr>
              <a:t>Meeting </a:t>
            </a:r>
            <a:r>
              <a:rPr lang="en-US" sz="2400" dirty="0" smtClean="0">
                <a:solidFill>
                  <a:srgbClr val="FFFF00"/>
                </a:solidFill>
              </a:rPr>
              <a:t>Outline</a:t>
            </a:r>
            <a:endParaRPr lang="en-US" sz="2400" dirty="0">
              <a:solidFill>
                <a:srgbClr val="FFFF00"/>
              </a:solidFill>
            </a:endParaRPr>
          </a:p>
        </p:txBody>
      </p:sp>
    </p:spTree>
    <p:extLst>
      <p:ext uri="{BB962C8B-B14F-4D97-AF65-F5344CB8AC3E}">
        <p14:creationId xmlns:p14="http://schemas.microsoft.com/office/powerpoint/2010/main" val="1963090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0"/>
            <a:ext cx="8281607" cy="1143000"/>
          </a:xfrm>
        </p:spPr>
        <p:txBody>
          <a:bodyPr/>
          <a:lstStyle/>
          <a:p>
            <a:r>
              <a:rPr lang="en-US" sz="2400" dirty="0">
                <a:solidFill>
                  <a:srgbClr val="FFFF00"/>
                </a:solidFill>
              </a:rPr>
              <a:t>Meeting Logistics</a:t>
            </a:r>
          </a:p>
        </p:txBody>
      </p:sp>
      <p:sp>
        <p:nvSpPr>
          <p:cNvPr id="3" name="Content Placeholder 2"/>
          <p:cNvSpPr>
            <a:spLocks noGrp="1"/>
          </p:cNvSpPr>
          <p:nvPr>
            <p:ph idx="1"/>
          </p:nvPr>
        </p:nvSpPr>
        <p:spPr/>
        <p:txBody>
          <a:bodyPr/>
          <a:lstStyle/>
          <a:p>
            <a:r>
              <a:rPr lang="en-US" sz="2400" dirty="0" smtClean="0"/>
              <a:t>Meeting will be recorded. All comments are public. </a:t>
            </a:r>
          </a:p>
          <a:p>
            <a:r>
              <a:rPr lang="en-US" sz="2400" dirty="0" smtClean="0"/>
              <a:t>Registered speakers first. </a:t>
            </a:r>
          </a:p>
          <a:p>
            <a:r>
              <a:rPr lang="en-US" sz="2400" dirty="0" smtClean="0"/>
              <a:t>Use “raise hand” function to request to provide oral comments</a:t>
            </a:r>
          </a:p>
          <a:p>
            <a:r>
              <a:rPr lang="en-US" sz="2400" dirty="0" smtClean="0"/>
              <a:t>Speakers will be unmuted to provide comment; should state name and organization. </a:t>
            </a:r>
          </a:p>
          <a:p>
            <a:r>
              <a:rPr lang="en-US" sz="2400" dirty="0" smtClean="0"/>
              <a:t>Meeting recording, PowerPoint, and comments will be available on the website. </a:t>
            </a:r>
          </a:p>
        </p:txBody>
      </p:sp>
    </p:spTree>
    <p:extLst>
      <p:ext uri="{BB962C8B-B14F-4D97-AF65-F5344CB8AC3E}">
        <p14:creationId xmlns:p14="http://schemas.microsoft.com/office/powerpoint/2010/main" val="3510774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0"/>
            <a:ext cx="8281607" cy="1143000"/>
          </a:xfrm>
        </p:spPr>
        <p:txBody>
          <a:bodyPr/>
          <a:lstStyle/>
          <a:p>
            <a:r>
              <a:rPr lang="en-US" sz="2400" dirty="0" smtClean="0">
                <a:solidFill>
                  <a:srgbClr val="FFFF00"/>
                </a:solidFill>
              </a:rPr>
              <a:t>Process </a:t>
            </a:r>
            <a:r>
              <a:rPr lang="en-US" sz="2400" dirty="0">
                <a:solidFill>
                  <a:srgbClr val="FFFF00"/>
                </a:solidFill>
              </a:rPr>
              <a:t>&amp;</a:t>
            </a:r>
            <a:r>
              <a:rPr lang="en-US" sz="2400" dirty="0" smtClean="0">
                <a:solidFill>
                  <a:srgbClr val="FFFF00"/>
                </a:solidFill>
              </a:rPr>
              <a:t> Schedule for Comments</a:t>
            </a:r>
            <a:endParaRPr lang="en-US" sz="2400" dirty="0">
              <a:solidFill>
                <a:srgbClr val="FFFF00"/>
              </a:solidFill>
            </a:endParaRPr>
          </a:p>
        </p:txBody>
      </p:sp>
      <p:sp>
        <p:nvSpPr>
          <p:cNvPr id="3" name="Content Placeholder 2"/>
          <p:cNvSpPr>
            <a:spLocks noGrp="1"/>
          </p:cNvSpPr>
          <p:nvPr>
            <p:ph idx="1"/>
          </p:nvPr>
        </p:nvSpPr>
        <p:spPr>
          <a:xfrm>
            <a:off x="457200" y="1676400"/>
            <a:ext cx="8229600" cy="4800594"/>
          </a:xfrm>
        </p:spPr>
        <p:txBody>
          <a:bodyPr/>
          <a:lstStyle/>
          <a:p>
            <a:r>
              <a:rPr lang="en-US" sz="1800" dirty="0" smtClean="0"/>
              <a:t>Commenters </a:t>
            </a:r>
            <a:r>
              <a:rPr lang="en-US" sz="1800" dirty="0"/>
              <a:t>are encouraged to file their comments directly to the specific </a:t>
            </a:r>
            <a:r>
              <a:rPr lang="en-US" sz="1800" dirty="0" smtClean="0"/>
              <a:t>dockets, </a:t>
            </a:r>
            <a:r>
              <a:rPr lang="en-US" sz="1800" dirty="0"/>
              <a:t>Docket No. </a:t>
            </a:r>
            <a:r>
              <a:rPr lang="en-US" sz="1800" dirty="0" smtClean="0"/>
              <a:t>QO22020113</a:t>
            </a:r>
            <a:r>
              <a:rPr lang="en-US" sz="1800" b="1" dirty="0" smtClean="0"/>
              <a:t>, </a:t>
            </a:r>
            <a:r>
              <a:rPr lang="en-US" sz="1800" dirty="0"/>
              <a:t>using the “Post Comments” button on the Board’s Public Document Search tool. </a:t>
            </a:r>
            <a:endParaRPr lang="en-US" sz="1800" dirty="0" smtClean="0"/>
          </a:p>
          <a:p>
            <a:r>
              <a:rPr lang="en-US" sz="1800" dirty="0"/>
              <a:t>Comments may also be submitted electronically </a:t>
            </a:r>
            <a:r>
              <a:rPr lang="en-US" sz="1800" dirty="0" smtClean="0"/>
              <a:t>to Board.Secretary@bpu.nj.gov </a:t>
            </a:r>
            <a:r>
              <a:rPr lang="en-US" sz="1800" dirty="0"/>
              <a:t>in PDF or Word format with the subject </a:t>
            </a:r>
            <a:r>
              <a:rPr lang="en-US" sz="1800" dirty="0" smtClean="0"/>
              <a:t>“</a:t>
            </a:r>
            <a:r>
              <a:rPr lang="en-US" sz="1800" dirty="0"/>
              <a:t>FY23 </a:t>
            </a:r>
            <a:r>
              <a:rPr lang="en-US" sz="1800" dirty="0" smtClean="0"/>
              <a:t>Charge Up New Jersey Program.”</a:t>
            </a:r>
            <a:endParaRPr lang="en-US" sz="1800" dirty="0"/>
          </a:p>
          <a:p>
            <a:r>
              <a:rPr lang="en-US" sz="1800" dirty="0" smtClean="0"/>
              <a:t>Please </a:t>
            </a:r>
            <a:r>
              <a:rPr lang="en-US" sz="1800" dirty="0"/>
              <a:t>note that these comments are considered “public documents” for purposes of the State’s Open Public Records Act. Commenters may identify information that they seek to keep confidential by submitting them in accordance with the confidentiality procedures set forth in N.J.A.C. 14:1-12.3. </a:t>
            </a:r>
          </a:p>
          <a:p>
            <a:r>
              <a:rPr lang="en-US" sz="1800" dirty="0"/>
              <a:t>Any questions may be submitted via email to </a:t>
            </a:r>
            <a:r>
              <a:rPr lang="en-US" sz="1800" dirty="0" smtClean="0"/>
              <a:t>Board.Secretary@bpu.nj.gov, with the same subject heading as above. </a:t>
            </a:r>
          </a:p>
          <a:p>
            <a:r>
              <a:rPr lang="en-US" sz="1800" dirty="0" smtClean="0"/>
              <a:t>Comments will be accepted through 5:00 p.m. on June 20, 2022.</a:t>
            </a:r>
            <a:endParaRPr lang="en-US" sz="1800" dirty="0"/>
          </a:p>
        </p:txBody>
      </p:sp>
    </p:spTree>
    <p:extLst>
      <p:ext uri="{BB962C8B-B14F-4D97-AF65-F5344CB8AC3E}">
        <p14:creationId xmlns:p14="http://schemas.microsoft.com/office/powerpoint/2010/main" val="1647756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762000"/>
            <a:ext cx="7214807" cy="1371600"/>
          </a:xfrm>
        </p:spPr>
        <p:txBody>
          <a:bodyPr/>
          <a:lstStyle/>
          <a:p>
            <a:r>
              <a:rPr lang="en-US" sz="2400" dirty="0">
                <a:solidFill>
                  <a:srgbClr val="FFFF00"/>
                </a:solidFill>
              </a:rPr>
              <a:t>Funding &amp; Incentive Summary</a:t>
            </a:r>
          </a:p>
        </p:txBody>
      </p:sp>
      <p:graphicFrame>
        <p:nvGraphicFramePr>
          <p:cNvPr id="8" name="Table 7">
            <a:extLst>
              <a:ext uri="{FF2B5EF4-FFF2-40B4-BE49-F238E27FC236}">
                <a16:creationId xmlns:a16="http://schemas.microsoft.com/office/drawing/2014/main" id="{A9931E70-9377-443C-B33E-3A42CBC9DA5A}"/>
              </a:ext>
            </a:extLst>
          </p:cNvPr>
          <p:cNvGraphicFramePr>
            <a:graphicFrameLocks noGrp="1"/>
          </p:cNvGraphicFramePr>
          <p:nvPr>
            <p:extLst>
              <p:ext uri="{D42A27DB-BD31-4B8C-83A1-F6EECF244321}">
                <p14:modId xmlns:p14="http://schemas.microsoft.com/office/powerpoint/2010/main" val="215570646"/>
              </p:ext>
            </p:extLst>
          </p:nvPr>
        </p:nvGraphicFramePr>
        <p:xfrm>
          <a:off x="990600" y="1752600"/>
          <a:ext cx="7543800" cy="4412093"/>
        </p:xfrm>
        <a:graphic>
          <a:graphicData uri="http://schemas.openxmlformats.org/drawingml/2006/table">
            <a:tbl>
              <a:tblPr/>
              <a:tblGrid>
                <a:gridCol w="4464698">
                  <a:extLst>
                    <a:ext uri="{9D8B030D-6E8A-4147-A177-3AD203B41FA5}">
                      <a16:colId xmlns:a16="http://schemas.microsoft.com/office/drawing/2014/main" val="1999056790"/>
                    </a:ext>
                  </a:extLst>
                </a:gridCol>
                <a:gridCol w="1508760">
                  <a:extLst>
                    <a:ext uri="{9D8B030D-6E8A-4147-A177-3AD203B41FA5}">
                      <a16:colId xmlns:a16="http://schemas.microsoft.com/office/drawing/2014/main" val="3289914469"/>
                    </a:ext>
                  </a:extLst>
                </a:gridCol>
                <a:gridCol w="1570342">
                  <a:extLst>
                    <a:ext uri="{9D8B030D-6E8A-4147-A177-3AD203B41FA5}">
                      <a16:colId xmlns:a16="http://schemas.microsoft.com/office/drawing/2014/main" val="1282113755"/>
                    </a:ext>
                  </a:extLst>
                </a:gridCol>
              </a:tblGrid>
              <a:tr h="583881">
                <a:tc>
                  <a:txBody>
                    <a:bodyPr/>
                    <a:lstStyle/>
                    <a:p>
                      <a:pPr algn="ctr" fontAlgn="b"/>
                      <a:r>
                        <a:rPr lang="en-US" sz="2000" b="0" i="0" u="none" strike="noStrike" dirty="0">
                          <a:solidFill>
                            <a:schemeClr val="bg1"/>
                          </a:solidFill>
                          <a:effectLst/>
                          <a:latin typeface="Calibri" panose="020F0502020204030204" pitchFamily="34" charset="0"/>
                        </a:rPr>
                        <a:t>Year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C4"/>
                    </a:solidFill>
                  </a:tcPr>
                </a:tc>
                <a:tc>
                  <a:txBody>
                    <a:bodyPr/>
                    <a:lstStyle/>
                    <a:p>
                      <a:pPr algn="ctr" fontAlgn="b"/>
                      <a:r>
                        <a:rPr lang="en-US" sz="2000" b="0" i="0" u="none" strike="noStrike" dirty="0">
                          <a:solidFill>
                            <a:schemeClr val="bg1"/>
                          </a:solidFill>
                          <a:effectLst/>
                          <a:latin typeface="Calibri" panose="020F0502020204030204" pitchFamily="34" charset="0"/>
                        </a:rPr>
                        <a:t>Incentives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C4"/>
                    </a:solidFill>
                  </a:tcPr>
                </a:tc>
                <a:tc>
                  <a:txBody>
                    <a:bodyPr/>
                    <a:lstStyle/>
                    <a:p>
                      <a:pPr algn="ctr" fontAlgn="b"/>
                      <a:r>
                        <a:rPr lang="en-US" sz="2000" b="0" i="0" u="none" strike="noStrike" dirty="0">
                          <a:solidFill>
                            <a:schemeClr val="bg1"/>
                          </a:solidFill>
                          <a:effectLst/>
                          <a:latin typeface="Calibri" panose="020F0502020204030204" pitchFamily="34" charset="0"/>
                        </a:rPr>
                        <a:t>Funding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C4"/>
                    </a:solidFill>
                  </a:tcPr>
                </a:tc>
                <a:extLst>
                  <a:ext uri="{0D108BD9-81ED-4DB2-BD59-A6C34878D82A}">
                    <a16:rowId xmlns:a16="http://schemas.microsoft.com/office/drawing/2014/main" val="579718076"/>
                  </a:ext>
                </a:extLst>
              </a:tr>
              <a:tr h="651087">
                <a:tc>
                  <a:txBody>
                    <a:bodyPr/>
                    <a:lstStyle/>
                    <a:p>
                      <a:pPr algn="l" fontAlgn="b"/>
                      <a:r>
                        <a:rPr lang="en-US" sz="2000" b="0" i="0" u="none" strike="noStrike" dirty="0">
                          <a:solidFill>
                            <a:srgbClr val="000000"/>
                          </a:solidFill>
                          <a:effectLst/>
                          <a:latin typeface="Calibri" panose="020F0502020204030204" pitchFamily="34" charset="0"/>
                        </a:rPr>
                        <a:t>Year One - Post Purchase Incentive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pitchFamily="34" charset="0"/>
                        </a:rPr>
                        <a:t>6914</a:t>
                      </a:r>
                      <a:endParaRPr lang="en-US"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pitchFamily="34" charset="0"/>
                        </a:rPr>
                        <a:t>$33,261,000</a:t>
                      </a:r>
                      <a:endParaRPr lang="en-US"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3766985"/>
                  </a:ext>
                </a:extLst>
              </a:tr>
              <a:tr h="572777">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6762620"/>
                  </a:ext>
                </a:extLst>
              </a:tr>
              <a:tr h="651087">
                <a:tc>
                  <a:txBody>
                    <a:bodyPr/>
                    <a:lstStyle/>
                    <a:p>
                      <a:pPr algn="l" fontAlgn="b"/>
                      <a:r>
                        <a:rPr lang="en-US" sz="2000" b="0" i="0" u="none" strike="noStrike" dirty="0">
                          <a:solidFill>
                            <a:srgbClr val="000000"/>
                          </a:solidFill>
                          <a:effectLst/>
                          <a:latin typeface="Calibri" panose="020F0502020204030204" pitchFamily="34" charset="0"/>
                        </a:rPr>
                        <a:t>Year Two - Waitlisted </a:t>
                      </a:r>
                      <a:r>
                        <a:rPr lang="en-US" sz="2000" b="0" i="0" u="none" strike="noStrike" dirty="0" smtClean="0">
                          <a:solidFill>
                            <a:srgbClr val="000000"/>
                          </a:solidFill>
                          <a:effectLst/>
                          <a:latin typeface="Calibri" panose="020F0502020204030204" pitchFamily="34" charset="0"/>
                        </a:rPr>
                        <a:t>Post-Purchase Incentives</a:t>
                      </a:r>
                      <a:endParaRPr lang="en-US"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1,520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$7,231,900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1795894"/>
                  </a:ext>
                </a:extLst>
              </a:tr>
              <a:tr h="651087">
                <a:tc>
                  <a:txBody>
                    <a:bodyPr/>
                    <a:lstStyle/>
                    <a:p>
                      <a:pPr algn="l" fontAlgn="b"/>
                      <a:r>
                        <a:rPr lang="en-US" sz="2000" b="0" i="0" u="none" strike="noStrike" dirty="0">
                          <a:solidFill>
                            <a:srgbClr val="000000"/>
                          </a:solidFill>
                          <a:effectLst/>
                          <a:latin typeface="Calibri" panose="020F0502020204030204" pitchFamily="34" charset="0"/>
                        </a:rPr>
                        <a:t>Year Two - Point of sale Incentives (Approved)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pitchFamily="34" charset="0"/>
                        </a:rPr>
                        <a:t>3,791</a:t>
                      </a:r>
                      <a:endParaRPr lang="en-US"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a:t>
                      </a:r>
                      <a:r>
                        <a:rPr lang="en-US" sz="2000" b="0" i="0" u="none" strike="noStrike" dirty="0" smtClean="0">
                          <a:solidFill>
                            <a:srgbClr val="000000"/>
                          </a:solidFill>
                          <a:effectLst/>
                          <a:latin typeface="Calibri" panose="020F0502020204030204" pitchFamily="34" charset="0"/>
                        </a:rPr>
                        <a:t>12,828,425</a:t>
                      </a:r>
                      <a:endParaRPr lang="en-US"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1281665"/>
                  </a:ext>
                </a:extLst>
              </a:tr>
              <a:tr h="651087">
                <a:tc>
                  <a:txBody>
                    <a:bodyPr/>
                    <a:lstStyle/>
                    <a:p>
                      <a:pPr algn="l" fontAlgn="b"/>
                      <a:r>
                        <a:rPr lang="en-US" sz="2000" b="0" i="0" u="none" strike="noStrike">
                          <a:solidFill>
                            <a:srgbClr val="000000"/>
                          </a:solidFill>
                          <a:effectLst/>
                          <a:latin typeface="Calibri" panose="020F0502020204030204" pitchFamily="34" charset="0"/>
                        </a:rPr>
                        <a:t>Year Two - Point of sale Incentives (Pending)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pitchFamily="34" charset="0"/>
                        </a:rPr>
                        <a:t>1235</a:t>
                      </a:r>
                      <a:endParaRPr lang="en-US"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pitchFamily="34" charset="0"/>
                        </a:rPr>
                        <a:t>$4,370,850</a:t>
                      </a:r>
                      <a:endParaRPr lang="en-US"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2746134"/>
                  </a:ext>
                </a:extLst>
              </a:tr>
              <a:tr h="651087">
                <a:tc>
                  <a:txBody>
                    <a:bodyPr/>
                    <a:lstStyle/>
                    <a:p>
                      <a:pPr algn="l" fontAlgn="b"/>
                      <a:r>
                        <a:rPr lang="en-US" sz="2000" b="1" i="0" u="none" strike="noStrike" dirty="0">
                          <a:solidFill>
                            <a:srgbClr val="000000"/>
                          </a:solidFill>
                          <a:effectLst/>
                          <a:latin typeface="Calibri" panose="020F0502020204030204" pitchFamily="34" charset="0"/>
                        </a:rPr>
                        <a:t>Total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smtClean="0">
                          <a:solidFill>
                            <a:srgbClr val="000000"/>
                          </a:solidFill>
                          <a:effectLst/>
                          <a:latin typeface="Calibri" panose="020F0502020204030204" pitchFamily="34" charset="0"/>
                        </a:rPr>
                        <a:t>13,460</a:t>
                      </a:r>
                      <a:endParaRPr lang="en-US"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a:solidFill>
                            <a:srgbClr val="000000"/>
                          </a:solidFill>
                          <a:effectLst/>
                          <a:latin typeface="Calibri" panose="020F0502020204030204" pitchFamily="34" charset="0"/>
                        </a:rPr>
                        <a:t>$</a:t>
                      </a:r>
                      <a:r>
                        <a:rPr lang="en-US" sz="2000" b="1" i="0" u="none" strike="noStrike" dirty="0" smtClean="0">
                          <a:solidFill>
                            <a:srgbClr val="000000"/>
                          </a:solidFill>
                          <a:effectLst/>
                          <a:latin typeface="Calibri" panose="020F0502020204030204" pitchFamily="34" charset="0"/>
                        </a:rPr>
                        <a:t>57,679,175</a:t>
                      </a:r>
                      <a:endParaRPr lang="en-US"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2329904"/>
                  </a:ext>
                </a:extLst>
              </a:tr>
            </a:tbl>
          </a:graphicData>
        </a:graphic>
      </p:graphicFrame>
    </p:spTree>
    <p:extLst>
      <p:ext uri="{BB962C8B-B14F-4D97-AF65-F5344CB8AC3E}">
        <p14:creationId xmlns:p14="http://schemas.microsoft.com/office/powerpoint/2010/main" val="2684905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E141D07-3648-D61D-15C3-A21B4D80C99B}"/>
              </a:ext>
            </a:extLst>
          </p:cNvPr>
          <p:cNvGraphicFramePr>
            <a:graphicFrameLocks/>
          </p:cNvGraphicFramePr>
          <p:nvPr>
            <p:extLst>
              <p:ext uri="{D42A27DB-BD31-4B8C-83A1-F6EECF244321}">
                <p14:modId xmlns:p14="http://schemas.microsoft.com/office/powerpoint/2010/main" val="706491019"/>
              </p:ext>
            </p:extLst>
          </p:nvPr>
        </p:nvGraphicFramePr>
        <p:xfrm>
          <a:off x="990600" y="2819400"/>
          <a:ext cx="7239000" cy="370741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2743200" y="585906"/>
            <a:ext cx="5922199" cy="1107996"/>
          </a:xfrm>
          <a:prstGeom prst="rect">
            <a:avLst/>
          </a:prstGeom>
          <a:noFill/>
        </p:spPr>
        <p:txBody>
          <a:bodyPr wrap="none" rtlCol="0">
            <a:spAutoFit/>
          </a:bodyPr>
          <a:lstStyle/>
          <a:p>
            <a:pPr algn="ctr"/>
            <a:r>
              <a:rPr lang="en-US" sz="2400" b="1" dirty="0">
                <a:solidFill>
                  <a:srgbClr val="FFFF00"/>
                </a:solidFill>
                <a:latin typeface="+mj-lt"/>
              </a:rPr>
              <a:t>Percent of Year Two Applications </a:t>
            </a:r>
            <a:r>
              <a:rPr lang="en-US" sz="2400" b="1" dirty="0" smtClean="0">
                <a:solidFill>
                  <a:srgbClr val="FFFF00"/>
                </a:solidFill>
                <a:latin typeface="+mj-lt"/>
              </a:rPr>
              <a:t/>
            </a:r>
            <a:br>
              <a:rPr lang="en-US" sz="2400" b="1" dirty="0" smtClean="0">
                <a:solidFill>
                  <a:srgbClr val="FFFF00"/>
                </a:solidFill>
                <a:latin typeface="+mj-lt"/>
              </a:rPr>
            </a:br>
            <a:r>
              <a:rPr lang="en-US" sz="2400" b="1" dirty="0" smtClean="0">
                <a:solidFill>
                  <a:srgbClr val="FFFF00"/>
                </a:solidFill>
                <a:latin typeface="+mj-lt"/>
              </a:rPr>
              <a:t>by </a:t>
            </a:r>
            <a:r>
              <a:rPr lang="en-US" sz="2400" b="1" dirty="0">
                <a:solidFill>
                  <a:srgbClr val="FFFF00"/>
                </a:solidFill>
                <a:latin typeface="+mj-lt"/>
              </a:rPr>
              <a:t>Status</a:t>
            </a:r>
          </a:p>
          <a:p>
            <a:endParaRPr lang="en-US" dirty="0"/>
          </a:p>
        </p:txBody>
      </p:sp>
      <p:sp>
        <p:nvSpPr>
          <p:cNvPr id="7" name="TextBox 6"/>
          <p:cNvSpPr txBox="1"/>
          <p:nvPr/>
        </p:nvSpPr>
        <p:spPr>
          <a:xfrm>
            <a:off x="76200" y="1676400"/>
            <a:ext cx="8762999" cy="1427057"/>
          </a:xfrm>
          <a:prstGeom prst="rect">
            <a:avLst/>
          </a:prstGeom>
          <a:noFill/>
        </p:spPr>
        <p:txBody>
          <a:bodyPr wrap="square" rtlCol="0">
            <a:spAutoFit/>
          </a:bodyPr>
          <a:lstStyle/>
          <a:p>
            <a:pPr marL="0" marR="0" algn="ctr">
              <a:lnSpc>
                <a:spcPct val="115000"/>
              </a:lnSpc>
              <a:spcBef>
                <a:spcPts val="0"/>
              </a:spcBef>
              <a:spcAft>
                <a:spcPts val="1000"/>
              </a:spcAft>
            </a:pPr>
            <a:r>
              <a:rPr lang="en-US" sz="1400" dirty="0">
                <a:latin typeface="Calibri" panose="020F0502020204030204" pitchFamily="34" charset="0"/>
                <a:ea typeface="Calibri" panose="020F0502020204030204" pitchFamily="34" charset="0"/>
                <a:cs typeface="Times New Roman" panose="02020603050405020304" pitchFamily="18" charset="0"/>
              </a:rPr>
              <a:t>Year Two of Charge Up launched on July 6, 2021. As of June 8, 2022, 6,416 applications have been received, and 3,791 incentives have been approved or paid by the Charge Up New Jersey program. Due to its immense popularity, the program stopped accepting applications for EVs purchased, leased, or ordered after September 15, 2021. The following figure (Percent of Year 2 Applications by Status) shows the status of year two applications as of June 8, 2022.</a:t>
            </a:r>
          </a:p>
          <a:p>
            <a:pPr algn="ctr"/>
            <a:endParaRPr lang="en-US" sz="1400" dirty="0"/>
          </a:p>
        </p:txBody>
      </p:sp>
    </p:spTree>
    <p:extLst>
      <p:ext uri="{BB962C8B-B14F-4D97-AF65-F5344CB8AC3E}">
        <p14:creationId xmlns:p14="http://schemas.microsoft.com/office/powerpoint/2010/main" val="900169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8">
            <a:extLst>
              <a:ext uri="{FF2B5EF4-FFF2-40B4-BE49-F238E27FC236}">
                <a16:creationId xmlns:a16="http://schemas.microsoft.com/office/drawing/2014/main" id="{C00DE841-1D45-457D-9475-EC10602AD5FC}"/>
              </a:ext>
            </a:extLst>
          </p:cNvPr>
          <p:cNvSpPr>
            <a:spLocks noChangeArrowheads="1"/>
          </p:cNvSpPr>
          <p:nvPr/>
        </p:nvSpPr>
        <p:spPr bwMode="auto">
          <a:xfrm>
            <a:off x="927738" y="5595673"/>
            <a:ext cx="4111566" cy="242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4299" tIns="17149" rIns="34299" bIns="17149" numCol="1" anchor="ctr" anchorCtr="0" compatLnSpc="1">
            <a:prstTxWarp prst="textNoShape">
              <a:avLst/>
            </a:prstTxWarp>
            <a:spAutoFit/>
          </a:bodyPr>
          <a:lstStyle/>
          <a:p>
            <a:pPr defTabSz="342991" eaLnBrk="0" hangingPunct="0"/>
            <a:r>
              <a:rPr lang="en-US" altLang="en-US" sz="675" i="1" dirty="0" bmk="_Toc95234203">
                <a:solidFill>
                  <a:srgbClr val="44546A"/>
                </a:solidFill>
                <a:ea typeface="Calibri" panose="020F0502020204030204" pitchFamily="34" charset="0"/>
                <a:cs typeface="Times New Roman" panose="02020603050405020304" pitchFamily="18" charset="0"/>
              </a:rPr>
              <a:t>Year One includes all approved incentive applications (N=8,434)</a:t>
            </a:r>
          </a:p>
          <a:p>
            <a:pPr defTabSz="342991" eaLnBrk="0" hangingPunct="0"/>
            <a:r>
              <a:rPr lang="en-US" altLang="en-US" sz="675" i="1" dirty="0" bmk="_Toc95234203">
                <a:solidFill>
                  <a:srgbClr val="44546A"/>
                </a:solidFill>
                <a:cs typeface="Times New Roman" panose="02020603050405020304" pitchFamily="18" charset="0"/>
              </a:rPr>
              <a:t>Year Two includes all approved incentive applications and pending applications as of 6/8/2022 (N=5,024)</a:t>
            </a:r>
            <a:endParaRPr lang="en-US" altLang="en-US" sz="675" dirty="0">
              <a:solidFill>
                <a:prstClr val="black"/>
              </a:solidFill>
            </a:endParaRPr>
          </a:p>
        </p:txBody>
      </p:sp>
      <p:sp>
        <p:nvSpPr>
          <p:cNvPr id="7" name="Text Placeholder 1">
            <a:extLst>
              <a:ext uri="{FF2B5EF4-FFF2-40B4-BE49-F238E27FC236}">
                <a16:creationId xmlns:a16="http://schemas.microsoft.com/office/drawing/2014/main" id="{56DB5777-0CAA-F046-A884-55EE4BB0CAA6}"/>
              </a:ext>
            </a:extLst>
          </p:cNvPr>
          <p:cNvSpPr txBox="1">
            <a:spLocks/>
          </p:cNvSpPr>
          <p:nvPr/>
        </p:nvSpPr>
        <p:spPr>
          <a:xfrm>
            <a:off x="2989617" y="762000"/>
            <a:ext cx="5256684" cy="614872"/>
          </a:xfrm>
          <a:prstGeom prst="rect">
            <a:avLst/>
          </a:prstGeom>
        </p:spPr>
        <p:txBody>
          <a:bodyPr vert="horz" lIns="34299" tIns="17149" rIns="34299" bIns="17149" rtlCol="0" anchor="b">
            <a:noAutofit/>
          </a:bodyPr>
          <a:lstStyle>
            <a:lvl1pPr marL="0" indent="0" algn="ctr" defTabSz="1828343" rtl="0" eaLnBrk="1" latinLnBrk="0" hangingPunct="1">
              <a:lnSpc>
                <a:spcPct val="90000"/>
              </a:lnSpc>
              <a:spcBef>
                <a:spcPts val="2000"/>
              </a:spcBef>
              <a:buFont typeface="Arial" panose="020B0604020202020204" pitchFamily="34" charset="0"/>
              <a:buNone/>
              <a:defRPr sz="8800" b="0" i="0" kern="1200">
                <a:solidFill>
                  <a:schemeClr val="tx1"/>
                </a:solidFill>
                <a:latin typeface="+mj-lt"/>
                <a:ea typeface="+mn-ea"/>
                <a:cs typeface="Calibri" panose="020F0502020204030204" pitchFamily="34" charset="0"/>
              </a:defRPr>
            </a:lvl1pPr>
            <a:lvl2pPr marL="1371257"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2pPr>
            <a:lvl3pPr marL="2285429"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3pPr>
            <a:lvl4pPr marL="3199600"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4pPr>
            <a:lvl5pPr marL="4113771"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a:lstStyle>
          <a:p>
            <a:r>
              <a:rPr lang="en-US" sz="2400" dirty="0">
                <a:solidFill>
                  <a:srgbClr val="FFFF00"/>
                </a:solidFill>
              </a:rPr>
              <a:t>Percent of Incentives by Vehicle Manufacturer</a:t>
            </a:r>
          </a:p>
        </p:txBody>
      </p:sp>
      <p:graphicFrame>
        <p:nvGraphicFramePr>
          <p:cNvPr id="5" name="Chart 4">
            <a:extLst>
              <a:ext uri="{FF2B5EF4-FFF2-40B4-BE49-F238E27FC236}">
                <a16:creationId xmlns:a16="http://schemas.microsoft.com/office/drawing/2014/main" id="{7AF94BA6-2ED2-6063-C408-0F74C73EDE38}"/>
              </a:ext>
            </a:extLst>
          </p:cNvPr>
          <p:cNvGraphicFramePr>
            <a:graphicFrameLocks/>
          </p:cNvGraphicFramePr>
          <p:nvPr>
            <p:extLst>
              <p:ext uri="{D42A27DB-BD31-4B8C-83A1-F6EECF244321}">
                <p14:modId xmlns:p14="http://schemas.microsoft.com/office/powerpoint/2010/main" val="1908375155"/>
              </p:ext>
            </p:extLst>
          </p:nvPr>
        </p:nvGraphicFramePr>
        <p:xfrm>
          <a:off x="450769" y="1777470"/>
          <a:ext cx="8102527" cy="37456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02568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ubtitle 2"/>
          <p:cNvSpPr txBox="1">
            <a:spLocks/>
          </p:cNvSpPr>
          <p:nvPr/>
        </p:nvSpPr>
        <p:spPr>
          <a:xfrm>
            <a:off x="514484" y="2568293"/>
            <a:ext cx="2990716" cy="4009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15000"/>
              </a:lnSpc>
              <a:spcBef>
                <a:spcPts val="0"/>
              </a:spcBef>
              <a:spcAft>
                <a:spcPts val="375"/>
              </a:spcAft>
            </a:pPr>
            <a:r>
              <a:rPr lang="en-US" sz="900" dirty="0">
                <a:latin typeface="Calibri" panose="020F0502020204030204" pitchFamily="34" charset="0"/>
                <a:ea typeface="Calibri" panose="020F0502020204030204" pitchFamily="34" charset="0"/>
                <a:cs typeface="Times New Roman" panose="02020603050405020304" pitchFamily="18" charset="0"/>
              </a:rPr>
              <a:t>The most popular models incentivized were the Tesla Model Y, Tesla Model 3, Hyundai </a:t>
            </a:r>
            <a:r>
              <a:rPr lang="en-US" sz="900" dirty="0" err="1">
                <a:latin typeface="Calibri" panose="020F0502020204030204" pitchFamily="34" charset="0"/>
                <a:ea typeface="Calibri" panose="020F0502020204030204" pitchFamily="34" charset="0"/>
                <a:cs typeface="Times New Roman" panose="02020603050405020304" pitchFamily="18" charset="0"/>
              </a:rPr>
              <a:t>Ioniq</a:t>
            </a:r>
            <a:r>
              <a:rPr lang="en-US" sz="900" dirty="0">
                <a:latin typeface="Calibri" panose="020F0502020204030204" pitchFamily="34" charset="0"/>
                <a:ea typeface="Calibri" panose="020F0502020204030204" pitchFamily="34" charset="0"/>
                <a:cs typeface="Times New Roman" panose="02020603050405020304" pitchFamily="18" charset="0"/>
              </a:rPr>
              <a:t> and Chevrolet Bolt.</a:t>
            </a:r>
          </a:p>
        </p:txBody>
      </p:sp>
      <p:sp>
        <p:nvSpPr>
          <p:cNvPr id="2" name="Text Placeholder 1">
            <a:extLst>
              <a:ext uri="{FF2B5EF4-FFF2-40B4-BE49-F238E27FC236}">
                <a16:creationId xmlns:a16="http://schemas.microsoft.com/office/drawing/2014/main" id="{56DB5777-0CAA-F046-A884-55EE4BB0CAA6}"/>
              </a:ext>
            </a:extLst>
          </p:cNvPr>
          <p:cNvSpPr>
            <a:spLocks noGrp="1"/>
          </p:cNvSpPr>
          <p:nvPr>
            <p:ph type="body" sz="quarter" idx="61"/>
          </p:nvPr>
        </p:nvSpPr>
        <p:spPr>
          <a:xfrm>
            <a:off x="4038600" y="609600"/>
            <a:ext cx="2769968" cy="614872"/>
          </a:xfrm>
        </p:spPr>
        <p:txBody>
          <a:bodyPr>
            <a:normAutofit/>
          </a:bodyPr>
          <a:lstStyle/>
          <a:p>
            <a:r>
              <a:rPr lang="en-US" sz="2400" dirty="0">
                <a:solidFill>
                  <a:srgbClr val="FFFF00"/>
                </a:solidFill>
              </a:rPr>
              <a:t>Vehicle Make </a:t>
            </a:r>
          </a:p>
        </p:txBody>
      </p:sp>
      <p:sp>
        <p:nvSpPr>
          <p:cNvPr id="10" name="Rectangle 8">
            <a:extLst>
              <a:ext uri="{FF2B5EF4-FFF2-40B4-BE49-F238E27FC236}">
                <a16:creationId xmlns:a16="http://schemas.microsoft.com/office/drawing/2014/main" id="{C00DE841-1D45-457D-9475-EC10602AD5FC}"/>
              </a:ext>
            </a:extLst>
          </p:cNvPr>
          <p:cNvSpPr>
            <a:spLocks noChangeArrowheads="1"/>
          </p:cNvSpPr>
          <p:nvPr/>
        </p:nvSpPr>
        <p:spPr bwMode="auto">
          <a:xfrm>
            <a:off x="-174427" y="5588240"/>
            <a:ext cx="4749211" cy="242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4299" tIns="17149" rIns="34299" bIns="17149" numCol="1" anchor="ctr" anchorCtr="0" compatLnSpc="1">
            <a:prstTxWarp prst="textNoShape">
              <a:avLst/>
            </a:prstTxWarp>
            <a:spAutoFit/>
          </a:bodyPr>
          <a:lstStyle/>
          <a:p>
            <a:pPr algn="ctr" defTabSz="342991" eaLnBrk="0" hangingPunct="0"/>
            <a:r>
              <a:rPr lang="en-US" altLang="en-US" sz="675" i="1" dirty="0" bmk="_Toc95234204">
                <a:solidFill>
                  <a:srgbClr val="44546A"/>
                </a:solidFill>
                <a:ea typeface="Calibri" panose="020F0502020204030204" pitchFamily="34" charset="0"/>
                <a:cs typeface="Times New Roman" panose="02020603050405020304" pitchFamily="18" charset="0"/>
              </a:rPr>
              <a:t>Approved Incentives by EV Model for Remaining Year One Incentives Awarded (N=3,014)</a:t>
            </a:r>
          </a:p>
          <a:p>
            <a:pPr algn="ctr" defTabSz="342991" eaLnBrk="0" hangingPunct="0"/>
            <a:endParaRPr lang="en-US" altLang="en-US" sz="675" dirty="0">
              <a:solidFill>
                <a:prstClr val="black"/>
              </a:solidFill>
            </a:endParaRPr>
          </a:p>
        </p:txBody>
      </p:sp>
      <p:pic>
        <p:nvPicPr>
          <p:cNvPr id="3" name="Picture 2">
            <a:extLst>
              <a:ext uri="{FF2B5EF4-FFF2-40B4-BE49-F238E27FC236}">
                <a16:creationId xmlns:a16="http://schemas.microsoft.com/office/drawing/2014/main" id="{F37D83A8-0E80-49DC-91F9-0B0A3F3A2C36}"/>
              </a:ext>
            </a:extLst>
          </p:cNvPr>
          <p:cNvPicPr>
            <a:picLocks noChangeAspect="1"/>
          </p:cNvPicPr>
          <p:nvPr/>
        </p:nvPicPr>
        <p:blipFill>
          <a:blip r:embed="rId2"/>
          <a:stretch>
            <a:fillRect/>
          </a:stretch>
        </p:blipFill>
        <p:spPr>
          <a:xfrm>
            <a:off x="199186" y="3027855"/>
            <a:ext cx="3672306" cy="2420202"/>
          </a:xfrm>
          <a:prstGeom prst="rect">
            <a:avLst/>
          </a:prstGeom>
        </p:spPr>
      </p:pic>
      <p:sp>
        <p:nvSpPr>
          <p:cNvPr id="6" name="Text Placeholder 1">
            <a:extLst>
              <a:ext uri="{FF2B5EF4-FFF2-40B4-BE49-F238E27FC236}">
                <a16:creationId xmlns:a16="http://schemas.microsoft.com/office/drawing/2014/main" id="{56DB5777-0CAA-F046-A884-55EE4BB0CAA6}"/>
              </a:ext>
            </a:extLst>
          </p:cNvPr>
          <p:cNvSpPr txBox="1">
            <a:spLocks/>
          </p:cNvSpPr>
          <p:nvPr/>
        </p:nvSpPr>
        <p:spPr>
          <a:xfrm>
            <a:off x="423020" y="1894785"/>
            <a:ext cx="2618152" cy="614872"/>
          </a:xfrm>
          <a:prstGeom prst="rect">
            <a:avLst/>
          </a:prstGeom>
        </p:spPr>
        <p:txBody>
          <a:bodyPr vert="horz" lIns="34299" tIns="17149" rIns="34299" bIns="17149" rtlCol="0" anchor="b">
            <a:normAutofit fontScale="55000" lnSpcReduction="20000"/>
          </a:bodyPr>
          <a:lstStyle>
            <a:lvl1pPr marL="0" indent="0" algn="ctr" defTabSz="1828343" rtl="0" eaLnBrk="1" latinLnBrk="0" hangingPunct="1">
              <a:lnSpc>
                <a:spcPct val="90000"/>
              </a:lnSpc>
              <a:spcBef>
                <a:spcPts val="2000"/>
              </a:spcBef>
              <a:buFont typeface="Arial" panose="020B0604020202020204" pitchFamily="34" charset="0"/>
              <a:buNone/>
              <a:defRPr sz="8800" b="0" i="0" kern="1200">
                <a:solidFill>
                  <a:schemeClr val="tx1"/>
                </a:solidFill>
                <a:latin typeface="+mj-lt"/>
                <a:ea typeface="+mn-ea"/>
                <a:cs typeface="Calibri" panose="020F0502020204030204" pitchFamily="34" charset="0"/>
              </a:defRPr>
            </a:lvl1pPr>
            <a:lvl2pPr marL="1371257"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2pPr>
            <a:lvl3pPr marL="2285429"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3pPr>
            <a:lvl4pPr marL="3199600"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4pPr>
            <a:lvl5pPr marL="4113771"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a:lstStyle>
          <a:p>
            <a:r>
              <a:rPr lang="en-US" sz="3301" dirty="0"/>
              <a:t>Year One – post purchase incentive </a:t>
            </a:r>
          </a:p>
        </p:txBody>
      </p:sp>
      <p:sp>
        <p:nvSpPr>
          <p:cNvPr id="7" name="Text Placeholder 1">
            <a:extLst>
              <a:ext uri="{FF2B5EF4-FFF2-40B4-BE49-F238E27FC236}">
                <a16:creationId xmlns:a16="http://schemas.microsoft.com/office/drawing/2014/main" id="{56DB5777-0CAA-F046-A884-55EE4BB0CAA6}"/>
              </a:ext>
            </a:extLst>
          </p:cNvPr>
          <p:cNvSpPr txBox="1">
            <a:spLocks/>
          </p:cNvSpPr>
          <p:nvPr/>
        </p:nvSpPr>
        <p:spPr>
          <a:xfrm>
            <a:off x="5602158" y="1944694"/>
            <a:ext cx="2618152" cy="614872"/>
          </a:xfrm>
          <a:prstGeom prst="rect">
            <a:avLst/>
          </a:prstGeom>
        </p:spPr>
        <p:txBody>
          <a:bodyPr vert="horz" lIns="34299" tIns="17149" rIns="34299" bIns="17149" rtlCol="0" anchor="b">
            <a:normAutofit/>
          </a:bodyPr>
          <a:lstStyle>
            <a:lvl1pPr marL="0" indent="0" algn="ctr" defTabSz="1828343" rtl="0" eaLnBrk="1" latinLnBrk="0" hangingPunct="1">
              <a:lnSpc>
                <a:spcPct val="90000"/>
              </a:lnSpc>
              <a:spcBef>
                <a:spcPts val="2000"/>
              </a:spcBef>
              <a:buFont typeface="Arial" panose="020B0604020202020204" pitchFamily="34" charset="0"/>
              <a:buNone/>
              <a:defRPr sz="8800" b="0" i="0" kern="1200">
                <a:solidFill>
                  <a:schemeClr val="tx1"/>
                </a:solidFill>
                <a:latin typeface="+mj-lt"/>
                <a:ea typeface="+mn-ea"/>
                <a:cs typeface="Calibri" panose="020F0502020204030204" pitchFamily="34" charset="0"/>
              </a:defRPr>
            </a:lvl1pPr>
            <a:lvl2pPr marL="1371257"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2pPr>
            <a:lvl3pPr marL="2285429"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3pPr>
            <a:lvl4pPr marL="3199600"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4pPr>
            <a:lvl5pPr marL="4113771"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a:lstStyle>
          <a:p>
            <a:r>
              <a:rPr lang="en-US" sz="1800" dirty="0"/>
              <a:t>Year Two – point of sale incentive </a:t>
            </a:r>
          </a:p>
        </p:txBody>
      </p:sp>
      <p:sp>
        <p:nvSpPr>
          <p:cNvPr id="8" name="Rectangle 8">
            <a:extLst>
              <a:ext uri="{FF2B5EF4-FFF2-40B4-BE49-F238E27FC236}">
                <a16:creationId xmlns:a16="http://schemas.microsoft.com/office/drawing/2014/main" id="{989205EC-26B5-42B6-9373-BF4943828C3C}"/>
              </a:ext>
            </a:extLst>
          </p:cNvPr>
          <p:cNvSpPr>
            <a:spLocks noChangeArrowheads="1"/>
          </p:cNvSpPr>
          <p:nvPr/>
        </p:nvSpPr>
        <p:spPr bwMode="auto">
          <a:xfrm>
            <a:off x="4536629" y="5588227"/>
            <a:ext cx="4749211" cy="138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4299" tIns="17149" rIns="34299" bIns="17149" numCol="1" anchor="ctr" anchorCtr="0" compatLnSpc="1">
            <a:prstTxWarp prst="textNoShape">
              <a:avLst/>
            </a:prstTxWarp>
            <a:spAutoFit/>
          </a:bodyPr>
          <a:lstStyle/>
          <a:p>
            <a:pPr algn="ctr" defTabSz="342991" eaLnBrk="0" hangingPunct="0"/>
            <a:r>
              <a:rPr lang="en-US" altLang="en-US" sz="675" i="1" dirty="0" bmk="_Toc95234204">
                <a:solidFill>
                  <a:srgbClr val="44546A"/>
                </a:solidFill>
                <a:ea typeface="Calibri" panose="020F0502020204030204" pitchFamily="34" charset="0"/>
                <a:cs typeface="Times New Roman" panose="02020603050405020304" pitchFamily="18" charset="0"/>
              </a:rPr>
              <a:t>Approved Year 2 Incentives by EV Model (N=3,396)</a:t>
            </a:r>
            <a:endParaRPr lang="en-US" altLang="en-US" sz="675" dirty="0">
              <a:solidFill>
                <a:prstClr val="black"/>
              </a:solidFill>
            </a:endParaRPr>
          </a:p>
        </p:txBody>
      </p:sp>
      <p:pic>
        <p:nvPicPr>
          <p:cNvPr id="11" name="Picture 10">
            <a:extLst>
              <a:ext uri="{FF2B5EF4-FFF2-40B4-BE49-F238E27FC236}">
                <a16:creationId xmlns:a16="http://schemas.microsoft.com/office/drawing/2014/main" id="{31858126-BF49-4B7F-8487-D528294736BE}"/>
              </a:ext>
            </a:extLst>
          </p:cNvPr>
          <p:cNvPicPr>
            <a:picLocks noChangeAspect="1"/>
          </p:cNvPicPr>
          <p:nvPr/>
        </p:nvPicPr>
        <p:blipFill>
          <a:blip r:embed="rId3"/>
          <a:stretch>
            <a:fillRect/>
          </a:stretch>
        </p:blipFill>
        <p:spPr>
          <a:xfrm>
            <a:off x="5357364" y="3145948"/>
            <a:ext cx="3672306" cy="2380076"/>
          </a:xfrm>
          <a:prstGeom prst="rect">
            <a:avLst/>
          </a:prstGeom>
        </p:spPr>
      </p:pic>
      <p:sp>
        <p:nvSpPr>
          <p:cNvPr id="13" name="Subtitle 2">
            <a:extLst>
              <a:ext uri="{FF2B5EF4-FFF2-40B4-BE49-F238E27FC236}">
                <a16:creationId xmlns:a16="http://schemas.microsoft.com/office/drawing/2014/main" id="{91F8A122-C09A-46CF-918A-83DB760C02BA}"/>
              </a:ext>
            </a:extLst>
          </p:cNvPr>
          <p:cNvSpPr txBox="1">
            <a:spLocks/>
          </p:cNvSpPr>
          <p:nvPr/>
        </p:nvSpPr>
        <p:spPr>
          <a:xfrm>
            <a:off x="5526250" y="2568293"/>
            <a:ext cx="2769968" cy="56020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15000"/>
              </a:lnSpc>
              <a:spcBef>
                <a:spcPts val="0"/>
              </a:spcBef>
              <a:spcAft>
                <a:spcPts val="375"/>
              </a:spcAft>
            </a:pPr>
            <a:r>
              <a:rPr lang="en-US" sz="900">
                <a:latin typeface="Calibri" panose="020F0502020204030204" pitchFamily="34" charset="0"/>
                <a:ea typeface="Calibri" panose="020F0502020204030204" pitchFamily="34" charset="0"/>
                <a:cs typeface="Times New Roman" panose="02020603050405020304" pitchFamily="18" charset="0"/>
              </a:rPr>
              <a:t>The most popular models incentivized were the Tesla Model 3, Tesla Model Y, Ford Mustang Mach-E and Toyota Rav4 Prime.</a:t>
            </a:r>
          </a:p>
        </p:txBody>
      </p:sp>
    </p:spTree>
    <p:extLst>
      <p:ext uri="{BB962C8B-B14F-4D97-AF65-F5344CB8AC3E}">
        <p14:creationId xmlns:p14="http://schemas.microsoft.com/office/powerpoint/2010/main" val="2947456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8">
            <a:extLst>
              <a:ext uri="{FF2B5EF4-FFF2-40B4-BE49-F238E27FC236}">
                <a16:creationId xmlns:a16="http://schemas.microsoft.com/office/drawing/2014/main" id="{C00DE841-1D45-457D-9475-EC10602AD5FC}"/>
              </a:ext>
            </a:extLst>
          </p:cNvPr>
          <p:cNvSpPr>
            <a:spLocks noChangeArrowheads="1"/>
          </p:cNvSpPr>
          <p:nvPr/>
        </p:nvSpPr>
        <p:spPr bwMode="auto">
          <a:xfrm>
            <a:off x="927738" y="5647611"/>
            <a:ext cx="4111566" cy="138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4299" tIns="17149" rIns="34299" bIns="17149" numCol="1" anchor="ctr" anchorCtr="0" compatLnSpc="1">
            <a:prstTxWarp prst="textNoShape">
              <a:avLst/>
            </a:prstTxWarp>
            <a:spAutoFit/>
          </a:bodyPr>
          <a:lstStyle/>
          <a:p>
            <a:pPr defTabSz="342991" eaLnBrk="0" hangingPunct="0"/>
            <a:r>
              <a:rPr lang="en-US" altLang="en-US" sz="675" i="1" dirty="0" bmk="_Toc95234203">
                <a:solidFill>
                  <a:srgbClr val="44546A"/>
                </a:solidFill>
                <a:cs typeface="Times New Roman" panose="02020603050405020304" pitchFamily="18" charset="0"/>
              </a:rPr>
              <a:t>Year Two includes all approved incentive applications as of 6/8/2022 (N=3,791)</a:t>
            </a:r>
            <a:endParaRPr lang="en-US" altLang="en-US" sz="675" dirty="0">
              <a:solidFill>
                <a:prstClr val="black"/>
              </a:solidFill>
            </a:endParaRPr>
          </a:p>
        </p:txBody>
      </p:sp>
      <p:sp>
        <p:nvSpPr>
          <p:cNvPr id="7" name="Text Placeholder 1">
            <a:extLst>
              <a:ext uri="{FF2B5EF4-FFF2-40B4-BE49-F238E27FC236}">
                <a16:creationId xmlns:a16="http://schemas.microsoft.com/office/drawing/2014/main" id="{56DB5777-0CAA-F046-A884-55EE4BB0CAA6}"/>
              </a:ext>
            </a:extLst>
          </p:cNvPr>
          <p:cNvSpPr txBox="1">
            <a:spLocks/>
          </p:cNvSpPr>
          <p:nvPr/>
        </p:nvSpPr>
        <p:spPr>
          <a:xfrm>
            <a:off x="2286000" y="685800"/>
            <a:ext cx="5256684" cy="614872"/>
          </a:xfrm>
          <a:prstGeom prst="rect">
            <a:avLst/>
          </a:prstGeom>
        </p:spPr>
        <p:txBody>
          <a:bodyPr vert="horz" lIns="34299" tIns="17149" rIns="34299" bIns="17149" rtlCol="0" anchor="b">
            <a:normAutofit/>
          </a:bodyPr>
          <a:lstStyle>
            <a:lvl1pPr marL="0" indent="0" algn="ctr" defTabSz="1828343" rtl="0" eaLnBrk="1" latinLnBrk="0" hangingPunct="1">
              <a:lnSpc>
                <a:spcPct val="90000"/>
              </a:lnSpc>
              <a:spcBef>
                <a:spcPts val="2000"/>
              </a:spcBef>
              <a:buFont typeface="Arial" panose="020B0604020202020204" pitchFamily="34" charset="0"/>
              <a:buNone/>
              <a:defRPr sz="8800" b="0" i="0" kern="1200">
                <a:solidFill>
                  <a:schemeClr val="tx1"/>
                </a:solidFill>
                <a:latin typeface="+mj-lt"/>
                <a:ea typeface="+mn-ea"/>
                <a:cs typeface="Calibri" panose="020F0502020204030204" pitchFamily="34" charset="0"/>
              </a:defRPr>
            </a:lvl1pPr>
            <a:lvl2pPr marL="1371257"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2pPr>
            <a:lvl3pPr marL="2285429"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3pPr>
            <a:lvl4pPr marL="3199600"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4pPr>
            <a:lvl5pPr marL="4113771" indent="-457086" algn="l" defTabSz="1828343" rtl="0" eaLnBrk="1" latinLnBrk="0" hangingPunct="1">
              <a:lnSpc>
                <a:spcPct val="90000"/>
              </a:lnSpc>
              <a:spcBef>
                <a:spcPts val="1000"/>
              </a:spcBef>
              <a:buFont typeface="Arial" panose="020B0604020202020204" pitchFamily="34" charset="0"/>
              <a:buChar char="•"/>
              <a:defRPr sz="6800" b="0" i="0" kern="1200">
                <a:solidFill>
                  <a:schemeClr val="tx1"/>
                </a:solidFill>
                <a:latin typeface="+mn-lt"/>
                <a:ea typeface="+mn-ea"/>
                <a:cs typeface="Calibri" panose="020F0502020204030204" pitchFamily="34" charset="0"/>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a:lstStyle>
          <a:p>
            <a:r>
              <a:rPr lang="en-US" sz="3301" dirty="0">
                <a:solidFill>
                  <a:srgbClr val="FFFF00"/>
                </a:solidFill>
              </a:rPr>
              <a:t>Year 2</a:t>
            </a:r>
          </a:p>
        </p:txBody>
      </p:sp>
      <p:sp>
        <p:nvSpPr>
          <p:cNvPr id="2" name="TextBox 1">
            <a:extLst>
              <a:ext uri="{FF2B5EF4-FFF2-40B4-BE49-F238E27FC236}">
                <a16:creationId xmlns:a16="http://schemas.microsoft.com/office/drawing/2014/main" id="{582451EB-7BA5-A0A8-4D82-8FDF54C49CDE}"/>
              </a:ext>
            </a:extLst>
          </p:cNvPr>
          <p:cNvSpPr txBox="1"/>
          <p:nvPr/>
        </p:nvSpPr>
        <p:spPr>
          <a:xfrm>
            <a:off x="652597" y="1843468"/>
            <a:ext cx="7838805" cy="715581"/>
          </a:xfrm>
          <a:prstGeom prst="rect">
            <a:avLst/>
          </a:prstGeom>
          <a:noFill/>
        </p:spPr>
        <p:txBody>
          <a:bodyPr wrap="square" rtlCol="0">
            <a:spAutoFit/>
          </a:bodyPr>
          <a:lstStyle/>
          <a:p>
            <a:r>
              <a:rPr lang="en-US" sz="1350" dirty="0">
                <a:latin typeface="Calibri" panose="020F0502020204030204" pitchFamily="34" charset="0"/>
                <a:ea typeface="Calibri" panose="020F0502020204030204" pitchFamily="34" charset="0"/>
                <a:cs typeface="Times New Roman" panose="02020603050405020304" pitchFamily="18" charset="0"/>
              </a:rPr>
              <a:t>Nearly half (47%) of approved/paid incentives went to EVs eligible for the maximum $5,000 incentive. Due to the institution of the soft MSRP cap, an additional 40% of approved/paid incentives received the lower maximum payment amount of $2,000. The average incentive amount to date is $3,384.</a:t>
            </a:r>
            <a:endParaRPr lang="en-US" dirty="0"/>
          </a:p>
        </p:txBody>
      </p:sp>
      <p:graphicFrame>
        <p:nvGraphicFramePr>
          <p:cNvPr id="4" name="Table 3">
            <a:extLst>
              <a:ext uri="{FF2B5EF4-FFF2-40B4-BE49-F238E27FC236}">
                <a16:creationId xmlns:a16="http://schemas.microsoft.com/office/drawing/2014/main" id="{57178986-2A2A-E23A-CE0F-07D9C371E45C}"/>
              </a:ext>
            </a:extLst>
          </p:cNvPr>
          <p:cNvGraphicFramePr>
            <a:graphicFrameLocks noGrp="1"/>
          </p:cNvGraphicFramePr>
          <p:nvPr>
            <p:extLst/>
          </p:nvPr>
        </p:nvGraphicFramePr>
        <p:xfrm>
          <a:off x="2860464" y="2665935"/>
          <a:ext cx="3423072" cy="2767904"/>
        </p:xfrm>
        <a:graphic>
          <a:graphicData uri="http://schemas.openxmlformats.org/drawingml/2006/table">
            <a:tbl>
              <a:tblPr/>
              <a:tblGrid>
                <a:gridCol w="1945896">
                  <a:extLst>
                    <a:ext uri="{9D8B030D-6E8A-4147-A177-3AD203B41FA5}">
                      <a16:colId xmlns:a16="http://schemas.microsoft.com/office/drawing/2014/main" val="3884873663"/>
                    </a:ext>
                  </a:extLst>
                </a:gridCol>
                <a:gridCol w="1477176">
                  <a:extLst>
                    <a:ext uri="{9D8B030D-6E8A-4147-A177-3AD203B41FA5}">
                      <a16:colId xmlns:a16="http://schemas.microsoft.com/office/drawing/2014/main" val="508667997"/>
                    </a:ext>
                  </a:extLst>
                </a:gridCol>
              </a:tblGrid>
              <a:tr h="172994">
                <a:tc>
                  <a:txBody>
                    <a:bodyPr/>
                    <a:lstStyle/>
                    <a:p>
                      <a:pPr algn="ctr" fontAlgn="b"/>
                      <a:r>
                        <a:rPr lang="en-US" sz="1100" b="1" i="0" u="none" strike="noStrike">
                          <a:solidFill>
                            <a:srgbClr val="FFFFFF"/>
                          </a:solidFill>
                          <a:effectLst/>
                          <a:latin typeface="Calibri" panose="020F0502020204030204" pitchFamily="34" charset="0"/>
                        </a:rPr>
                        <a:t>Eligible EV Incentive Amount</a:t>
                      </a:r>
                    </a:p>
                  </a:txBody>
                  <a:tcPr marL="2382" marR="2382" marT="2382" marB="0" anchor="b">
                    <a:lnL>
                      <a:noFill/>
                    </a:lnL>
                    <a:lnR>
                      <a:noFill/>
                    </a:lnR>
                    <a:lnT>
                      <a:noFill/>
                    </a:lnT>
                    <a:lnB>
                      <a:noFill/>
                    </a:lnB>
                    <a:solidFill>
                      <a:srgbClr val="0695E5"/>
                    </a:solidFill>
                  </a:tcPr>
                </a:tc>
                <a:tc>
                  <a:txBody>
                    <a:bodyPr/>
                    <a:lstStyle/>
                    <a:p>
                      <a:pPr algn="ctr" fontAlgn="b"/>
                      <a:r>
                        <a:rPr lang="en-US" sz="1100" b="1" i="0" u="none" strike="noStrike" dirty="0">
                          <a:solidFill>
                            <a:srgbClr val="FFFFFF"/>
                          </a:solidFill>
                          <a:effectLst/>
                          <a:latin typeface="Calibri" panose="020F0502020204030204" pitchFamily="34" charset="0"/>
                        </a:rPr>
                        <a:t>Number of Incentives</a:t>
                      </a:r>
                    </a:p>
                  </a:txBody>
                  <a:tcPr marL="2382" marR="2382" marT="2382" marB="0" anchor="b">
                    <a:lnL>
                      <a:noFill/>
                    </a:lnL>
                    <a:lnR>
                      <a:noFill/>
                    </a:lnR>
                    <a:lnT>
                      <a:noFill/>
                    </a:lnT>
                    <a:lnB>
                      <a:noFill/>
                    </a:lnB>
                    <a:solidFill>
                      <a:srgbClr val="0695E5"/>
                    </a:solidFill>
                  </a:tcPr>
                </a:tc>
                <a:extLst>
                  <a:ext uri="{0D108BD9-81ED-4DB2-BD59-A6C34878D82A}">
                    <a16:rowId xmlns:a16="http://schemas.microsoft.com/office/drawing/2014/main" val="3078672249"/>
                  </a:ext>
                </a:extLst>
              </a:tr>
              <a:tr h="172994">
                <a:tc>
                  <a:txBody>
                    <a:bodyPr/>
                    <a:lstStyle/>
                    <a:p>
                      <a:pPr algn="ctr" fontAlgn="b"/>
                      <a:r>
                        <a:rPr lang="en-US" sz="1100" b="0" i="0" u="none" strike="noStrike">
                          <a:solidFill>
                            <a:srgbClr val="000000"/>
                          </a:solidFill>
                          <a:effectLst/>
                          <a:latin typeface="Calibri" panose="020F0502020204030204" pitchFamily="34" charset="0"/>
                        </a:rPr>
                        <a:t>$5,000</a:t>
                      </a:r>
                    </a:p>
                  </a:txBody>
                  <a:tcPr marL="2382" marR="2382" marT="2382"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1,780 </a:t>
                      </a:r>
                    </a:p>
                  </a:txBody>
                  <a:tcPr marL="2382" marR="2382" marT="2382" marB="0" anchor="b">
                    <a:lnL>
                      <a:noFill/>
                    </a:lnL>
                    <a:lnR>
                      <a:noFill/>
                    </a:lnR>
                    <a:lnT>
                      <a:noFill/>
                    </a:lnT>
                    <a:lnB>
                      <a:noFill/>
                    </a:lnB>
                  </a:tcPr>
                </a:tc>
                <a:extLst>
                  <a:ext uri="{0D108BD9-81ED-4DB2-BD59-A6C34878D82A}">
                    <a16:rowId xmlns:a16="http://schemas.microsoft.com/office/drawing/2014/main" val="2130204358"/>
                  </a:ext>
                </a:extLst>
              </a:tr>
              <a:tr h="172994">
                <a:tc>
                  <a:txBody>
                    <a:bodyPr/>
                    <a:lstStyle/>
                    <a:p>
                      <a:pPr algn="ctr" fontAlgn="b"/>
                      <a:r>
                        <a:rPr lang="en-US" sz="1100" b="0" i="0" u="none" strike="noStrike">
                          <a:solidFill>
                            <a:srgbClr val="000000"/>
                          </a:solidFill>
                          <a:effectLst/>
                          <a:latin typeface="Calibri" panose="020F0502020204030204" pitchFamily="34" charset="0"/>
                        </a:rPr>
                        <a:t>$4,250</a:t>
                      </a:r>
                    </a:p>
                  </a:txBody>
                  <a:tcPr marL="2382" marR="2382" marT="2382" marB="0" anchor="b">
                    <a:lnL>
                      <a:noFill/>
                    </a:lnL>
                    <a:lnR>
                      <a:noFill/>
                    </a:lnR>
                    <a:lnT>
                      <a:noFill/>
                    </a:lnT>
                    <a:lnB>
                      <a:noFill/>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99 </a:t>
                      </a:r>
                    </a:p>
                  </a:txBody>
                  <a:tcPr marL="2382" marR="2382" marT="2382" marB="0" anchor="b">
                    <a:lnL>
                      <a:noFill/>
                    </a:lnL>
                    <a:lnR>
                      <a:noFill/>
                    </a:lnR>
                    <a:lnT>
                      <a:noFill/>
                    </a:lnT>
                    <a:lnB>
                      <a:noFill/>
                    </a:lnB>
                    <a:solidFill>
                      <a:srgbClr val="F2F2F2"/>
                    </a:solidFill>
                  </a:tcPr>
                </a:tc>
                <a:extLst>
                  <a:ext uri="{0D108BD9-81ED-4DB2-BD59-A6C34878D82A}">
                    <a16:rowId xmlns:a16="http://schemas.microsoft.com/office/drawing/2014/main" val="1376739250"/>
                  </a:ext>
                </a:extLst>
              </a:tr>
              <a:tr h="172994">
                <a:tc>
                  <a:txBody>
                    <a:bodyPr/>
                    <a:lstStyle/>
                    <a:p>
                      <a:pPr algn="ctr" fontAlgn="b"/>
                      <a:r>
                        <a:rPr lang="en-US" sz="1100" b="0" i="0" u="none" strike="noStrike">
                          <a:solidFill>
                            <a:srgbClr val="000000"/>
                          </a:solidFill>
                          <a:effectLst/>
                          <a:latin typeface="Calibri" panose="020F0502020204030204" pitchFamily="34" charset="0"/>
                        </a:rPr>
                        <a:t>$3,825</a:t>
                      </a:r>
                    </a:p>
                  </a:txBody>
                  <a:tcPr marL="2382" marR="2382" marT="2382"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3 </a:t>
                      </a:r>
                    </a:p>
                  </a:txBody>
                  <a:tcPr marL="2382" marR="2382" marT="2382" marB="0" anchor="b">
                    <a:lnL>
                      <a:noFill/>
                    </a:lnL>
                    <a:lnR>
                      <a:noFill/>
                    </a:lnR>
                    <a:lnT>
                      <a:noFill/>
                    </a:lnT>
                    <a:lnB>
                      <a:noFill/>
                    </a:lnB>
                  </a:tcPr>
                </a:tc>
                <a:extLst>
                  <a:ext uri="{0D108BD9-81ED-4DB2-BD59-A6C34878D82A}">
                    <a16:rowId xmlns:a16="http://schemas.microsoft.com/office/drawing/2014/main" val="2365036361"/>
                  </a:ext>
                </a:extLst>
              </a:tr>
              <a:tr h="172994">
                <a:tc>
                  <a:txBody>
                    <a:bodyPr/>
                    <a:lstStyle/>
                    <a:p>
                      <a:pPr algn="ctr" fontAlgn="b"/>
                      <a:r>
                        <a:rPr lang="en-US" sz="1100" b="0" i="0" u="none" strike="noStrike">
                          <a:solidFill>
                            <a:srgbClr val="000000"/>
                          </a:solidFill>
                          <a:effectLst/>
                          <a:latin typeface="Calibri" panose="020F0502020204030204" pitchFamily="34" charset="0"/>
                        </a:rPr>
                        <a:t>$3,725</a:t>
                      </a:r>
                    </a:p>
                  </a:txBody>
                  <a:tcPr marL="2382" marR="2382" marT="2382" marB="0" anchor="b">
                    <a:lnL>
                      <a:noFill/>
                    </a:lnL>
                    <a:lnR>
                      <a:noFill/>
                    </a:lnR>
                    <a:lnT>
                      <a:noFill/>
                    </a:lnT>
                    <a:lnB>
                      <a:noFill/>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10 </a:t>
                      </a:r>
                    </a:p>
                  </a:txBody>
                  <a:tcPr marL="2382" marR="2382" marT="2382" marB="0" anchor="b">
                    <a:lnL>
                      <a:noFill/>
                    </a:lnL>
                    <a:lnR>
                      <a:noFill/>
                    </a:lnR>
                    <a:lnT>
                      <a:noFill/>
                    </a:lnT>
                    <a:lnB>
                      <a:noFill/>
                    </a:lnB>
                    <a:solidFill>
                      <a:srgbClr val="F2F2F2"/>
                    </a:solidFill>
                  </a:tcPr>
                </a:tc>
                <a:extLst>
                  <a:ext uri="{0D108BD9-81ED-4DB2-BD59-A6C34878D82A}">
                    <a16:rowId xmlns:a16="http://schemas.microsoft.com/office/drawing/2014/main" val="1810801869"/>
                  </a:ext>
                </a:extLst>
              </a:tr>
              <a:tr h="172994">
                <a:tc>
                  <a:txBody>
                    <a:bodyPr/>
                    <a:lstStyle/>
                    <a:p>
                      <a:pPr algn="ctr" fontAlgn="b"/>
                      <a:r>
                        <a:rPr lang="en-US" sz="1100" b="0" i="0" u="none" strike="noStrike" dirty="0">
                          <a:solidFill>
                            <a:srgbClr val="000000"/>
                          </a:solidFill>
                          <a:effectLst/>
                          <a:latin typeface="Calibri" panose="020F0502020204030204" pitchFamily="34" charset="0"/>
                        </a:rPr>
                        <a:t>$2,850</a:t>
                      </a:r>
                    </a:p>
                  </a:txBody>
                  <a:tcPr marL="2382" marR="2382" marT="2382"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25 </a:t>
                      </a:r>
                    </a:p>
                  </a:txBody>
                  <a:tcPr marL="2382" marR="2382" marT="2382" marB="0" anchor="b">
                    <a:lnL>
                      <a:noFill/>
                    </a:lnL>
                    <a:lnR>
                      <a:noFill/>
                    </a:lnR>
                    <a:lnT>
                      <a:noFill/>
                    </a:lnT>
                    <a:lnB>
                      <a:noFill/>
                    </a:lnB>
                  </a:tcPr>
                </a:tc>
                <a:extLst>
                  <a:ext uri="{0D108BD9-81ED-4DB2-BD59-A6C34878D82A}">
                    <a16:rowId xmlns:a16="http://schemas.microsoft.com/office/drawing/2014/main" val="3719023555"/>
                  </a:ext>
                </a:extLst>
              </a:tr>
              <a:tr h="172994">
                <a:tc>
                  <a:txBody>
                    <a:bodyPr/>
                    <a:lstStyle/>
                    <a:p>
                      <a:pPr algn="ctr" fontAlgn="b"/>
                      <a:r>
                        <a:rPr lang="en-US" sz="1100" b="0" i="0" u="none" strike="noStrike">
                          <a:solidFill>
                            <a:srgbClr val="000000"/>
                          </a:solidFill>
                          <a:effectLst/>
                          <a:latin typeface="Calibri" panose="020F0502020204030204" pitchFamily="34" charset="0"/>
                        </a:rPr>
                        <a:t>$2,750</a:t>
                      </a:r>
                    </a:p>
                  </a:txBody>
                  <a:tcPr marL="2382" marR="2382" marT="2382" marB="0" anchor="b">
                    <a:lnL>
                      <a:noFill/>
                    </a:lnL>
                    <a:lnR>
                      <a:noFill/>
                    </a:lnR>
                    <a:lnT>
                      <a:noFill/>
                    </a:lnT>
                    <a:lnB>
                      <a:noFill/>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1 </a:t>
                      </a:r>
                    </a:p>
                  </a:txBody>
                  <a:tcPr marL="2382" marR="2382" marT="2382" marB="0" anchor="b">
                    <a:lnL>
                      <a:noFill/>
                    </a:lnL>
                    <a:lnR>
                      <a:noFill/>
                    </a:lnR>
                    <a:lnT>
                      <a:noFill/>
                    </a:lnT>
                    <a:lnB>
                      <a:noFill/>
                    </a:lnB>
                    <a:solidFill>
                      <a:srgbClr val="F2F2F2"/>
                    </a:solidFill>
                  </a:tcPr>
                </a:tc>
                <a:extLst>
                  <a:ext uri="{0D108BD9-81ED-4DB2-BD59-A6C34878D82A}">
                    <a16:rowId xmlns:a16="http://schemas.microsoft.com/office/drawing/2014/main" val="2043908471"/>
                  </a:ext>
                </a:extLst>
              </a:tr>
              <a:tr h="172994">
                <a:tc>
                  <a:txBody>
                    <a:bodyPr/>
                    <a:lstStyle/>
                    <a:p>
                      <a:pPr algn="ctr" fontAlgn="b"/>
                      <a:r>
                        <a:rPr lang="en-US" sz="1100" b="0" i="0" u="none" strike="noStrike">
                          <a:solidFill>
                            <a:srgbClr val="000000"/>
                          </a:solidFill>
                          <a:effectLst/>
                          <a:latin typeface="Calibri" panose="020F0502020204030204" pitchFamily="34" charset="0"/>
                        </a:rPr>
                        <a:t>$2,000</a:t>
                      </a:r>
                    </a:p>
                  </a:txBody>
                  <a:tcPr marL="2382" marR="2382" marT="2382"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1,527 </a:t>
                      </a:r>
                    </a:p>
                  </a:txBody>
                  <a:tcPr marL="2382" marR="2382" marT="2382" marB="0" anchor="b">
                    <a:lnL>
                      <a:noFill/>
                    </a:lnL>
                    <a:lnR>
                      <a:noFill/>
                    </a:lnR>
                    <a:lnT>
                      <a:noFill/>
                    </a:lnT>
                    <a:lnB>
                      <a:noFill/>
                    </a:lnB>
                  </a:tcPr>
                </a:tc>
                <a:extLst>
                  <a:ext uri="{0D108BD9-81ED-4DB2-BD59-A6C34878D82A}">
                    <a16:rowId xmlns:a16="http://schemas.microsoft.com/office/drawing/2014/main" val="1337076125"/>
                  </a:ext>
                </a:extLst>
              </a:tr>
              <a:tr h="172994">
                <a:tc>
                  <a:txBody>
                    <a:bodyPr/>
                    <a:lstStyle/>
                    <a:p>
                      <a:pPr algn="ctr" fontAlgn="b"/>
                      <a:r>
                        <a:rPr lang="en-US" sz="1100" b="0" i="0" u="none" strike="noStrike">
                          <a:solidFill>
                            <a:srgbClr val="000000"/>
                          </a:solidFill>
                          <a:effectLst/>
                          <a:latin typeface="Calibri" panose="020F0502020204030204" pitchFamily="34" charset="0"/>
                        </a:rPr>
                        <a:t>$1,175</a:t>
                      </a:r>
                    </a:p>
                  </a:txBody>
                  <a:tcPr marL="2382" marR="2382" marT="2382" marB="0" anchor="b">
                    <a:lnL>
                      <a:noFill/>
                    </a:lnL>
                    <a:lnR>
                      <a:noFill/>
                    </a:lnR>
                    <a:lnT>
                      <a:noFill/>
                    </a:lnT>
                    <a:lnB>
                      <a:noFill/>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4 </a:t>
                      </a:r>
                    </a:p>
                  </a:txBody>
                  <a:tcPr marL="2382" marR="2382" marT="2382" marB="0" anchor="b">
                    <a:lnL>
                      <a:noFill/>
                    </a:lnL>
                    <a:lnR>
                      <a:noFill/>
                    </a:lnR>
                    <a:lnT>
                      <a:noFill/>
                    </a:lnT>
                    <a:lnB>
                      <a:noFill/>
                    </a:lnB>
                    <a:solidFill>
                      <a:srgbClr val="F2F2F2"/>
                    </a:solidFill>
                  </a:tcPr>
                </a:tc>
                <a:extLst>
                  <a:ext uri="{0D108BD9-81ED-4DB2-BD59-A6C34878D82A}">
                    <a16:rowId xmlns:a16="http://schemas.microsoft.com/office/drawing/2014/main" val="1037176117"/>
                  </a:ext>
                </a:extLst>
              </a:tr>
              <a:tr h="172994">
                <a:tc>
                  <a:txBody>
                    <a:bodyPr/>
                    <a:lstStyle/>
                    <a:p>
                      <a:pPr algn="ctr" fontAlgn="b"/>
                      <a:r>
                        <a:rPr lang="en-US" sz="1100" b="0" i="0" u="none" strike="noStrike">
                          <a:solidFill>
                            <a:srgbClr val="000000"/>
                          </a:solidFill>
                          <a:effectLst/>
                          <a:latin typeface="Calibri" panose="020F0502020204030204" pitchFamily="34" charset="0"/>
                        </a:rPr>
                        <a:t>$1,050</a:t>
                      </a:r>
                    </a:p>
                  </a:txBody>
                  <a:tcPr marL="2382" marR="2382" marT="2382"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247 </a:t>
                      </a:r>
                    </a:p>
                  </a:txBody>
                  <a:tcPr marL="2382" marR="2382" marT="2382" marB="0" anchor="b">
                    <a:lnL>
                      <a:noFill/>
                    </a:lnL>
                    <a:lnR>
                      <a:noFill/>
                    </a:lnR>
                    <a:lnT>
                      <a:noFill/>
                    </a:lnT>
                    <a:lnB>
                      <a:noFill/>
                    </a:lnB>
                  </a:tcPr>
                </a:tc>
                <a:extLst>
                  <a:ext uri="{0D108BD9-81ED-4DB2-BD59-A6C34878D82A}">
                    <a16:rowId xmlns:a16="http://schemas.microsoft.com/office/drawing/2014/main" val="3391914677"/>
                  </a:ext>
                </a:extLst>
              </a:tr>
              <a:tr h="172994">
                <a:tc>
                  <a:txBody>
                    <a:bodyPr/>
                    <a:lstStyle/>
                    <a:p>
                      <a:pPr algn="ctr" fontAlgn="b"/>
                      <a:r>
                        <a:rPr lang="en-US" sz="1100" b="0" i="0" u="none" strike="noStrike">
                          <a:solidFill>
                            <a:srgbClr val="000000"/>
                          </a:solidFill>
                          <a:effectLst/>
                          <a:latin typeface="Calibri" panose="020F0502020204030204" pitchFamily="34" charset="0"/>
                        </a:rPr>
                        <a:t>$925</a:t>
                      </a:r>
                    </a:p>
                  </a:txBody>
                  <a:tcPr marL="2382" marR="2382" marT="2382" marB="0" anchor="b">
                    <a:lnL>
                      <a:noFill/>
                    </a:lnL>
                    <a:lnR>
                      <a:noFill/>
                    </a:lnR>
                    <a:lnT>
                      <a:noFill/>
                    </a:lnT>
                    <a:lnB>
                      <a:noFill/>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1 </a:t>
                      </a:r>
                    </a:p>
                  </a:txBody>
                  <a:tcPr marL="2382" marR="2382" marT="2382" marB="0" anchor="b">
                    <a:lnL>
                      <a:noFill/>
                    </a:lnL>
                    <a:lnR>
                      <a:noFill/>
                    </a:lnR>
                    <a:lnT>
                      <a:noFill/>
                    </a:lnT>
                    <a:lnB>
                      <a:noFill/>
                    </a:lnB>
                    <a:solidFill>
                      <a:srgbClr val="F2F2F2"/>
                    </a:solidFill>
                  </a:tcPr>
                </a:tc>
                <a:extLst>
                  <a:ext uri="{0D108BD9-81ED-4DB2-BD59-A6C34878D82A}">
                    <a16:rowId xmlns:a16="http://schemas.microsoft.com/office/drawing/2014/main" val="3861609614"/>
                  </a:ext>
                </a:extLst>
              </a:tr>
              <a:tr h="172994">
                <a:tc>
                  <a:txBody>
                    <a:bodyPr/>
                    <a:lstStyle/>
                    <a:p>
                      <a:pPr algn="ctr" fontAlgn="b"/>
                      <a:r>
                        <a:rPr lang="en-US" sz="1100" b="0" i="0" u="none" strike="noStrike">
                          <a:solidFill>
                            <a:srgbClr val="000000"/>
                          </a:solidFill>
                          <a:effectLst/>
                          <a:latin typeface="Calibri" panose="020F0502020204030204" pitchFamily="34" charset="0"/>
                        </a:rPr>
                        <a:t>$725</a:t>
                      </a:r>
                    </a:p>
                  </a:txBody>
                  <a:tcPr marL="2382" marR="2382" marT="2382"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75 </a:t>
                      </a:r>
                    </a:p>
                  </a:txBody>
                  <a:tcPr marL="2382" marR="2382" marT="2382" marB="0" anchor="b">
                    <a:lnL>
                      <a:noFill/>
                    </a:lnL>
                    <a:lnR>
                      <a:noFill/>
                    </a:lnR>
                    <a:lnT>
                      <a:noFill/>
                    </a:lnT>
                    <a:lnB>
                      <a:noFill/>
                    </a:lnB>
                  </a:tcPr>
                </a:tc>
                <a:extLst>
                  <a:ext uri="{0D108BD9-81ED-4DB2-BD59-A6C34878D82A}">
                    <a16:rowId xmlns:a16="http://schemas.microsoft.com/office/drawing/2014/main" val="3211086648"/>
                  </a:ext>
                </a:extLst>
              </a:tr>
              <a:tr h="172994">
                <a:tc>
                  <a:txBody>
                    <a:bodyPr/>
                    <a:lstStyle/>
                    <a:p>
                      <a:pPr algn="ctr" fontAlgn="b"/>
                      <a:r>
                        <a:rPr lang="en-US" sz="1100" b="0" i="0" u="none" strike="noStrike">
                          <a:solidFill>
                            <a:srgbClr val="000000"/>
                          </a:solidFill>
                          <a:effectLst/>
                          <a:latin typeface="Calibri" panose="020F0502020204030204" pitchFamily="34" charset="0"/>
                        </a:rPr>
                        <a:t>$625</a:t>
                      </a:r>
                    </a:p>
                  </a:txBody>
                  <a:tcPr marL="2382" marR="2382" marT="2382" marB="0" anchor="b">
                    <a:lnL>
                      <a:noFill/>
                    </a:lnL>
                    <a:lnR>
                      <a:noFill/>
                    </a:lnR>
                    <a:lnT>
                      <a:noFill/>
                    </a:lnT>
                    <a:lnB>
                      <a:noFill/>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14 </a:t>
                      </a:r>
                    </a:p>
                  </a:txBody>
                  <a:tcPr marL="2382" marR="2382" marT="2382" marB="0" anchor="b">
                    <a:lnL>
                      <a:noFill/>
                    </a:lnL>
                    <a:lnR>
                      <a:noFill/>
                    </a:lnR>
                    <a:lnT>
                      <a:noFill/>
                    </a:lnT>
                    <a:lnB>
                      <a:noFill/>
                    </a:lnB>
                    <a:solidFill>
                      <a:srgbClr val="F2F2F2"/>
                    </a:solidFill>
                  </a:tcPr>
                </a:tc>
                <a:extLst>
                  <a:ext uri="{0D108BD9-81ED-4DB2-BD59-A6C34878D82A}">
                    <a16:rowId xmlns:a16="http://schemas.microsoft.com/office/drawing/2014/main" val="3518127035"/>
                  </a:ext>
                </a:extLst>
              </a:tr>
              <a:tr h="172994">
                <a:tc>
                  <a:txBody>
                    <a:bodyPr/>
                    <a:lstStyle/>
                    <a:p>
                      <a:pPr algn="ctr" fontAlgn="b"/>
                      <a:r>
                        <a:rPr lang="en-US" sz="1100" b="0" i="0" u="none" strike="noStrike">
                          <a:solidFill>
                            <a:srgbClr val="000000"/>
                          </a:solidFill>
                          <a:effectLst/>
                          <a:latin typeface="Calibri" panose="020F0502020204030204" pitchFamily="34" charset="0"/>
                        </a:rPr>
                        <a:t>$600</a:t>
                      </a:r>
                    </a:p>
                  </a:txBody>
                  <a:tcPr marL="2382" marR="2382" marT="2382"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1 </a:t>
                      </a:r>
                    </a:p>
                  </a:txBody>
                  <a:tcPr marL="2382" marR="2382" marT="2382" marB="0" anchor="b">
                    <a:lnL>
                      <a:noFill/>
                    </a:lnL>
                    <a:lnR>
                      <a:noFill/>
                    </a:lnR>
                    <a:lnT>
                      <a:noFill/>
                    </a:lnT>
                    <a:lnB>
                      <a:noFill/>
                    </a:lnB>
                  </a:tcPr>
                </a:tc>
                <a:extLst>
                  <a:ext uri="{0D108BD9-81ED-4DB2-BD59-A6C34878D82A}">
                    <a16:rowId xmlns:a16="http://schemas.microsoft.com/office/drawing/2014/main" val="150943056"/>
                  </a:ext>
                </a:extLst>
              </a:tr>
              <a:tr h="172994">
                <a:tc>
                  <a:txBody>
                    <a:bodyPr/>
                    <a:lstStyle/>
                    <a:p>
                      <a:pPr algn="ctr" fontAlgn="b"/>
                      <a:r>
                        <a:rPr lang="en-US" sz="1100" b="0" i="0" u="none" strike="noStrike">
                          <a:solidFill>
                            <a:srgbClr val="000000"/>
                          </a:solidFill>
                          <a:effectLst/>
                          <a:latin typeface="Calibri" panose="020F0502020204030204" pitchFamily="34" charset="0"/>
                        </a:rPr>
                        <a:t>$575</a:t>
                      </a:r>
                    </a:p>
                  </a:txBody>
                  <a:tcPr marL="2382" marR="2382" marT="2382" marB="0" anchor="b">
                    <a:lnL>
                      <a:noFill/>
                    </a:lnL>
                    <a:lnR>
                      <a:noFill/>
                    </a:lnR>
                    <a:lnT>
                      <a:noFill/>
                    </a:lnT>
                    <a:lnB>
                      <a:noFill/>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2 </a:t>
                      </a:r>
                    </a:p>
                  </a:txBody>
                  <a:tcPr marL="2382" marR="2382" marT="2382" marB="0" anchor="b">
                    <a:lnL>
                      <a:noFill/>
                    </a:lnL>
                    <a:lnR>
                      <a:noFill/>
                    </a:lnR>
                    <a:lnT>
                      <a:noFill/>
                    </a:lnT>
                    <a:lnB>
                      <a:noFill/>
                    </a:lnB>
                    <a:solidFill>
                      <a:srgbClr val="F2F2F2"/>
                    </a:solidFill>
                  </a:tcPr>
                </a:tc>
                <a:extLst>
                  <a:ext uri="{0D108BD9-81ED-4DB2-BD59-A6C34878D82A}">
                    <a16:rowId xmlns:a16="http://schemas.microsoft.com/office/drawing/2014/main" val="2029081596"/>
                  </a:ext>
                </a:extLst>
              </a:tr>
              <a:tr h="172994">
                <a:tc>
                  <a:txBody>
                    <a:bodyPr/>
                    <a:lstStyle/>
                    <a:p>
                      <a:pPr algn="ctr" fontAlgn="b"/>
                      <a:r>
                        <a:rPr lang="en-US" sz="1100" b="0" i="0" u="none" strike="noStrike" dirty="0">
                          <a:solidFill>
                            <a:srgbClr val="000000"/>
                          </a:solidFill>
                          <a:effectLst/>
                          <a:latin typeface="Calibri" panose="020F0502020204030204" pitchFamily="34" charset="0"/>
                        </a:rPr>
                        <a:t>$550</a:t>
                      </a:r>
                    </a:p>
                  </a:txBody>
                  <a:tcPr marL="2382" marR="2382" marT="2382"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2 </a:t>
                      </a:r>
                    </a:p>
                  </a:txBody>
                  <a:tcPr marL="2382" marR="2382" marT="2382" marB="0" anchor="b">
                    <a:lnL>
                      <a:noFill/>
                    </a:lnL>
                    <a:lnR>
                      <a:noFill/>
                    </a:lnR>
                    <a:lnT>
                      <a:noFill/>
                    </a:lnT>
                    <a:lnB>
                      <a:noFill/>
                    </a:lnB>
                  </a:tcPr>
                </a:tc>
                <a:extLst>
                  <a:ext uri="{0D108BD9-81ED-4DB2-BD59-A6C34878D82A}">
                    <a16:rowId xmlns:a16="http://schemas.microsoft.com/office/drawing/2014/main" val="285087221"/>
                  </a:ext>
                </a:extLst>
              </a:tr>
            </a:tbl>
          </a:graphicData>
        </a:graphic>
      </p:graphicFrame>
    </p:spTree>
    <p:extLst>
      <p:ext uri="{BB962C8B-B14F-4D97-AF65-F5344CB8AC3E}">
        <p14:creationId xmlns:p14="http://schemas.microsoft.com/office/powerpoint/2010/main" val="16669090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BPU PPT_AJ 2">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3CA724B3DBDC4895CA529372ACC4EA" ma:contentTypeVersion="12" ma:contentTypeDescription="Create a new document." ma:contentTypeScope="" ma:versionID="922c348cfdf7b99dde8a2a8f0d68777d">
  <xsd:schema xmlns:xsd="http://www.w3.org/2001/XMLSchema" xmlns:xs="http://www.w3.org/2001/XMLSchema" xmlns:p="http://schemas.microsoft.com/office/2006/metadata/properties" xmlns:ns3="60625c03-4bfb-4fbb-a268-418e163bbee2" xmlns:ns4="81dcd7ac-5837-458b-b479-b2429641712e" targetNamespace="http://schemas.microsoft.com/office/2006/metadata/properties" ma:root="true" ma:fieldsID="d997bef3b1b0e743f260edf06337fbaf" ns3:_="" ns4:_="">
    <xsd:import namespace="60625c03-4bfb-4fbb-a268-418e163bbee2"/>
    <xsd:import namespace="81dcd7ac-5837-458b-b479-b2429641712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25c03-4bfb-4fbb-a268-418e163bbee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dcd7ac-5837-458b-b479-b2429641712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E51C2F-F70F-4910-96B7-51692279B069}">
  <ds:schemaRefs>
    <ds:schemaRef ds:uri="http://schemas.microsoft.com/office/2006/documentManagement/types"/>
    <ds:schemaRef ds:uri="81dcd7ac-5837-458b-b479-b2429641712e"/>
    <ds:schemaRef ds:uri="http://www.w3.org/XML/1998/namespace"/>
    <ds:schemaRef ds:uri="http://purl.org/dc/elements/1.1/"/>
    <ds:schemaRef ds:uri="http://schemas.microsoft.com/office/2006/metadata/properties"/>
    <ds:schemaRef ds:uri="http://schemas.microsoft.com/office/infopath/2007/PartnerControls"/>
    <ds:schemaRef ds:uri="http://purl.org/dc/dcmitype/"/>
    <ds:schemaRef ds:uri="http://schemas.openxmlformats.org/package/2006/metadata/core-properties"/>
    <ds:schemaRef ds:uri="60625c03-4bfb-4fbb-a268-418e163bbee2"/>
    <ds:schemaRef ds:uri="http://purl.org/dc/terms/"/>
  </ds:schemaRefs>
</ds:datastoreItem>
</file>

<file path=customXml/itemProps2.xml><?xml version="1.0" encoding="utf-8"?>
<ds:datastoreItem xmlns:ds="http://schemas.openxmlformats.org/officeDocument/2006/customXml" ds:itemID="{A6CA6E4D-6200-432C-BC88-0BC47C625D86}">
  <ds:schemaRefs>
    <ds:schemaRef ds:uri="http://schemas.microsoft.com/sharepoint/v3/contenttype/forms"/>
  </ds:schemaRefs>
</ds:datastoreItem>
</file>

<file path=customXml/itemProps3.xml><?xml version="1.0" encoding="utf-8"?>
<ds:datastoreItem xmlns:ds="http://schemas.openxmlformats.org/officeDocument/2006/customXml" ds:itemID="{0B7741F5-776A-43A2-9AD3-6827B47539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25c03-4bfb-4fbb-a268-418e163bbee2"/>
    <ds:schemaRef ds:uri="81dcd7ac-5837-458b-b479-b242964171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EE Stakeholder Meeting - Program Admin 09 25 19 BPU Template.pptx</Template>
  <TotalTime>3425</TotalTime>
  <Words>1143</Words>
  <Application>Microsoft Office PowerPoint</Application>
  <PresentationFormat>On-screen Show (4:3)</PresentationFormat>
  <Paragraphs>159</Paragraphs>
  <Slides>16</Slides>
  <Notes>6</Notes>
  <HiddenSlides>0</HiddenSlides>
  <MMClips>0</MMClips>
  <ScaleCrop>false</ScaleCrop>
  <HeadingPairs>
    <vt:vector size="8" baseType="variant">
      <vt:variant>
        <vt:lpstr>Fonts Used</vt:lpstr>
      </vt:variant>
      <vt:variant>
        <vt:i4>11</vt:i4>
      </vt:variant>
      <vt:variant>
        <vt:lpstr>Theme</vt:lpstr>
      </vt:variant>
      <vt:variant>
        <vt:i4>7</vt:i4>
      </vt:variant>
      <vt:variant>
        <vt:lpstr>Embedded OLE Servers</vt:lpstr>
      </vt:variant>
      <vt:variant>
        <vt:i4>1</vt:i4>
      </vt:variant>
      <vt:variant>
        <vt:lpstr>Slide Titles</vt:lpstr>
      </vt:variant>
      <vt:variant>
        <vt:i4>16</vt:i4>
      </vt:variant>
    </vt:vector>
  </HeadingPairs>
  <TitlesOfParts>
    <vt:vector size="35" baseType="lpstr">
      <vt:lpstr>ＭＳ Ｐゴシック</vt:lpstr>
      <vt:lpstr>Arial</vt:lpstr>
      <vt:lpstr>Arial (body)</vt:lpstr>
      <vt:lpstr>Arial Black</vt:lpstr>
      <vt:lpstr>Avenir Book</vt:lpstr>
      <vt:lpstr>Avenir Roman</vt:lpstr>
      <vt:lpstr>Calibri</vt:lpstr>
      <vt:lpstr>Calibri Light</vt:lpstr>
      <vt:lpstr>Open Sans Light</vt:lpstr>
      <vt:lpstr>Times New Roman</vt:lpstr>
      <vt:lpstr>Wingdings</vt:lpstr>
      <vt:lpstr>BPU PPT_AJ 2</vt:lpstr>
      <vt:lpstr>1_Office Theme</vt:lpstr>
      <vt:lpstr>2_Office Theme</vt:lpstr>
      <vt:lpstr>Custom Design</vt:lpstr>
      <vt:lpstr>1_OEI PowerPoint Template</vt:lpstr>
      <vt:lpstr>2_OEI PowerPoint Template</vt:lpstr>
      <vt:lpstr>3_OEI PowerPoint Template</vt:lpstr>
      <vt:lpstr>Microsoft Excel Chart</vt:lpstr>
      <vt:lpstr>PowerPoint Presentation</vt:lpstr>
      <vt:lpstr>Meeting Outline</vt:lpstr>
      <vt:lpstr>Meeting Logistics</vt:lpstr>
      <vt:lpstr>Process &amp; Schedule for Comments</vt:lpstr>
      <vt:lpstr>Funding &amp; Incentive Summary</vt:lpstr>
      <vt:lpstr>PowerPoint Presentation</vt:lpstr>
      <vt:lpstr>PowerPoint Presentation</vt:lpstr>
      <vt:lpstr>PowerPoint Presentation</vt:lpstr>
      <vt:lpstr>PowerPoint Presentation</vt:lpstr>
      <vt:lpstr>PowerPoint Presentation</vt:lpstr>
      <vt:lpstr>PowerPoint Presentation</vt:lpstr>
      <vt:lpstr>Staff Recommendations </vt:lpstr>
      <vt:lpstr>Staff Recommendations </vt:lpstr>
      <vt:lpstr>Staff Recommendations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Efficiency  Stakeholder Meeting Program Administration  Trenton War Memorial Delaware Room Trenton, NJ 08608</dc:title>
  <dc:creator>S J</dc:creator>
  <cp:lastModifiedBy>Lewis, Cathleen [BPU]</cp:lastModifiedBy>
  <cp:revision>196</cp:revision>
  <cp:lastPrinted>2019-09-24T21:49:48Z</cp:lastPrinted>
  <dcterms:created xsi:type="dcterms:W3CDTF">2019-09-24T23:30:03Z</dcterms:created>
  <dcterms:modified xsi:type="dcterms:W3CDTF">2022-06-13T16:46:53Z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0x010100883CA724B3DBDC4895CA529372ACC4EA</vt:lpwstr>
  </property>
</Properties>
</file>